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2" name="Google Shape;57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5" name="Google Shape;60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9" name="Google Shape;63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3" name="Google Shape;67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7" name="Google Shape;70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1" name="Google Shape;74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5" name="Google Shape;77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0" name="Google Shape;81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7" name="Google Shape;84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1" name="Google Shape;88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4" name="Google Shape;91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9" name="Google Shape;94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3" name="Google Shape;98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7" name="Google Shape;101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3" name="Google Shape;105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8" name="Google Shape;108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2" name="Google Shape;112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6" name="Google Shape;115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9" name="Google Shape;118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2" name="Google Shape;122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5" name="Google Shape;125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2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g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2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25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15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19.gif"/><Relationship Id="rId5" Type="http://schemas.openxmlformats.org/officeDocument/2006/relationships/image" Target="../media/image1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jpg"/><Relationship Id="rId4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Relationship Id="rId4" Type="http://schemas.openxmlformats.org/officeDocument/2006/relationships/image" Target="../media/image2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Relationship Id="rId4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Relationship Id="rId4" Type="http://schemas.openxmlformats.org/officeDocument/2006/relationships/image" Target="../media/image3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Relationship Id="rId4" Type="http://schemas.openxmlformats.org/officeDocument/2006/relationships/image" Target="../media/image35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Relationship Id="rId4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Relationship Id="rId4" Type="http://schemas.openxmlformats.org/officeDocument/2006/relationships/image" Target="../media/image29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jpg"/><Relationship Id="rId4" Type="http://schemas.openxmlformats.org/officeDocument/2006/relationships/image" Target="../media/image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jpg"/><Relationship Id="rId4" Type="http://schemas.openxmlformats.org/officeDocument/2006/relationships/image" Target="../media/image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jpg"/><Relationship Id="rId4" Type="http://schemas.openxmlformats.org/officeDocument/2006/relationships/image" Target="../media/image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F4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429300" y="1714500"/>
            <a:ext cx="51387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4000">
                <a:solidFill>
                  <a:srgbClr val="4C5D6E"/>
                </a:solidFill>
              </a:rPr>
              <a:t>Представление знаний и базы знаний</a:t>
            </a:r>
            <a:endParaRPr sz="4000">
              <a:solidFill>
                <a:srgbClr val="4C5D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va_logo.png" id="55" name="Google Shape;5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1950" y="1714450"/>
            <a:ext cx="17145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ctrTitle"/>
          </p:nvPr>
        </p:nvSpPr>
        <p:spPr>
          <a:xfrm>
            <a:off x="3429324" y="3428950"/>
            <a:ext cx="514107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1600">
                <a:solidFill>
                  <a:srgbClr val="BDC2CA"/>
                </a:solidFill>
              </a:rPr>
              <a:t>Продукции — Фреймы — Семантические сети</a:t>
            </a:r>
            <a:endParaRPr sz="1600">
              <a:solidFill>
                <a:srgbClr val="BDC2CA"/>
              </a:solidFill>
            </a:endParaRPr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3429300" y="571450"/>
            <a:ext cx="45675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1600">
                <a:solidFill>
                  <a:srgbClr val="BDC2CA"/>
                </a:solidFill>
              </a:rPr>
              <a:t>История развития искусственного интеллекта. Интерактивный курс</a:t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-799801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-799801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-799801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-799801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3"/>
          <p:cNvSpPr/>
          <p:nvPr/>
        </p:nvSpPr>
        <p:spPr>
          <a:xfrm>
            <a:off x="-799801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3"/>
          <p:cNvSpPr/>
          <p:nvPr/>
        </p:nvSpPr>
        <p:spPr>
          <a:xfrm>
            <a:off x="-799801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3"/>
          <p:cNvSpPr/>
          <p:nvPr/>
        </p:nvSpPr>
        <p:spPr>
          <a:xfrm>
            <a:off x="-799801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3"/>
          <p:cNvSpPr/>
          <p:nvPr/>
        </p:nvSpPr>
        <p:spPr>
          <a:xfrm>
            <a:off x="-799801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3"/>
          <p:cNvSpPr/>
          <p:nvPr/>
        </p:nvSpPr>
        <p:spPr>
          <a:xfrm>
            <a:off x="-799801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3"/>
          <p:cNvSpPr/>
          <p:nvPr/>
        </p:nvSpPr>
        <p:spPr>
          <a:xfrm>
            <a:off x="2399" y="-8002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3"/>
          <p:cNvSpPr/>
          <p:nvPr/>
        </p:nvSpPr>
        <p:spPr>
          <a:xfrm>
            <a:off x="573599" y="-8002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3"/>
          <p:cNvSpPr/>
          <p:nvPr/>
        </p:nvSpPr>
        <p:spPr>
          <a:xfrm>
            <a:off x="1144799" y="-8002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3"/>
          <p:cNvSpPr/>
          <p:nvPr/>
        </p:nvSpPr>
        <p:spPr>
          <a:xfrm>
            <a:off x="1715999" y="-8002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3"/>
          <p:cNvSpPr/>
          <p:nvPr/>
        </p:nvSpPr>
        <p:spPr>
          <a:xfrm>
            <a:off x="2287199" y="-8002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3"/>
          <p:cNvSpPr/>
          <p:nvPr/>
        </p:nvSpPr>
        <p:spPr>
          <a:xfrm>
            <a:off x="2858399" y="-8002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3"/>
          <p:cNvSpPr/>
          <p:nvPr/>
        </p:nvSpPr>
        <p:spPr>
          <a:xfrm>
            <a:off x="3429599" y="-8002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3"/>
          <p:cNvSpPr/>
          <p:nvPr/>
        </p:nvSpPr>
        <p:spPr>
          <a:xfrm>
            <a:off x="4000799" y="-8002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3"/>
          <p:cNvSpPr/>
          <p:nvPr/>
        </p:nvSpPr>
        <p:spPr>
          <a:xfrm>
            <a:off x="4571999" y="-8002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3"/>
          <p:cNvSpPr/>
          <p:nvPr/>
        </p:nvSpPr>
        <p:spPr>
          <a:xfrm>
            <a:off x="5143199" y="-8002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3"/>
          <p:cNvSpPr/>
          <p:nvPr/>
        </p:nvSpPr>
        <p:spPr>
          <a:xfrm>
            <a:off x="5714399" y="-8002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3"/>
          <p:cNvSpPr/>
          <p:nvPr/>
        </p:nvSpPr>
        <p:spPr>
          <a:xfrm>
            <a:off x="6285599" y="-8002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3"/>
          <p:cNvSpPr/>
          <p:nvPr/>
        </p:nvSpPr>
        <p:spPr>
          <a:xfrm>
            <a:off x="6856798" y="-8002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3"/>
          <p:cNvSpPr/>
          <p:nvPr/>
        </p:nvSpPr>
        <p:spPr>
          <a:xfrm>
            <a:off x="7427998" y="-8002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3"/>
          <p:cNvSpPr/>
          <p:nvPr/>
        </p:nvSpPr>
        <p:spPr>
          <a:xfrm>
            <a:off x="7999198" y="-8002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3"/>
          <p:cNvSpPr/>
          <p:nvPr/>
        </p:nvSpPr>
        <p:spPr>
          <a:xfrm>
            <a:off x="8570398" y="-8002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3"/>
          <p:cNvSpPr txBox="1"/>
          <p:nvPr>
            <p:ph type="ctrTitle"/>
          </p:nvPr>
        </p:nvSpPr>
        <p:spPr>
          <a:xfrm>
            <a:off x="3427200" y="1143000"/>
            <a:ext cx="45675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ru-RU" sz="2000">
                <a:solidFill>
                  <a:srgbClr val="4C5D6E"/>
                </a:solidFill>
              </a:rPr>
              <a:t>Урок 28</a:t>
            </a:r>
            <a:endParaRPr b="1" sz="2000">
              <a:solidFill>
                <a:srgbClr val="4C5D6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2"/>
          <p:cNvSpPr txBox="1"/>
          <p:nvPr>
            <p:ph type="ctrTitle"/>
          </p:nvPr>
        </p:nvSpPr>
        <p:spPr>
          <a:xfrm>
            <a:off x="1142400" y="57145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200">
                <a:solidFill>
                  <a:srgbClr val="4C5D6E"/>
                </a:solidFill>
              </a:rPr>
              <a:t>Знания интерпретируются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366" name="Google Shape;366;p22"/>
          <p:cNvSpPr/>
          <p:nvPr/>
        </p:nvSpPr>
        <p:spPr>
          <a:xfrm>
            <a:off x="-799826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22"/>
          <p:cNvSpPr/>
          <p:nvPr/>
        </p:nvSpPr>
        <p:spPr>
          <a:xfrm>
            <a:off x="-799826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22"/>
          <p:cNvSpPr/>
          <p:nvPr/>
        </p:nvSpPr>
        <p:spPr>
          <a:xfrm>
            <a:off x="-799826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22"/>
          <p:cNvSpPr/>
          <p:nvPr/>
        </p:nvSpPr>
        <p:spPr>
          <a:xfrm>
            <a:off x="-799826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22"/>
          <p:cNvSpPr/>
          <p:nvPr/>
        </p:nvSpPr>
        <p:spPr>
          <a:xfrm>
            <a:off x="-799826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22"/>
          <p:cNvSpPr/>
          <p:nvPr/>
        </p:nvSpPr>
        <p:spPr>
          <a:xfrm>
            <a:off x="-799826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22"/>
          <p:cNvSpPr/>
          <p:nvPr/>
        </p:nvSpPr>
        <p:spPr>
          <a:xfrm>
            <a:off x="-799826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22"/>
          <p:cNvSpPr/>
          <p:nvPr/>
        </p:nvSpPr>
        <p:spPr>
          <a:xfrm>
            <a:off x="-799826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22"/>
          <p:cNvSpPr/>
          <p:nvPr/>
        </p:nvSpPr>
        <p:spPr>
          <a:xfrm>
            <a:off x="-799826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22"/>
          <p:cNvSpPr/>
          <p:nvPr/>
        </p:nvSpPr>
        <p:spPr>
          <a:xfrm>
            <a:off x="-26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22"/>
          <p:cNvSpPr/>
          <p:nvPr/>
        </p:nvSpPr>
        <p:spPr>
          <a:xfrm>
            <a:off x="571174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22"/>
          <p:cNvSpPr/>
          <p:nvPr/>
        </p:nvSpPr>
        <p:spPr>
          <a:xfrm>
            <a:off x="11423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22"/>
          <p:cNvSpPr/>
          <p:nvPr/>
        </p:nvSpPr>
        <p:spPr>
          <a:xfrm>
            <a:off x="17135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22"/>
          <p:cNvSpPr/>
          <p:nvPr/>
        </p:nvSpPr>
        <p:spPr>
          <a:xfrm>
            <a:off x="22847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22"/>
          <p:cNvSpPr/>
          <p:nvPr/>
        </p:nvSpPr>
        <p:spPr>
          <a:xfrm>
            <a:off x="28559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22"/>
          <p:cNvSpPr/>
          <p:nvPr/>
        </p:nvSpPr>
        <p:spPr>
          <a:xfrm>
            <a:off x="34271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2"/>
          <p:cNvSpPr/>
          <p:nvPr/>
        </p:nvSpPr>
        <p:spPr>
          <a:xfrm>
            <a:off x="39983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22"/>
          <p:cNvSpPr/>
          <p:nvPr/>
        </p:nvSpPr>
        <p:spPr>
          <a:xfrm>
            <a:off x="45695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2"/>
          <p:cNvSpPr/>
          <p:nvPr/>
        </p:nvSpPr>
        <p:spPr>
          <a:xfrm>
            <a:off x="51407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22"/>
          <p:cNvSpPr/>
          <p:nvPr/>
        </p:nvSpPr>
        <p:spPr>
          <a:xfrm>
            <a:off x="57119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2"/>
          <p:cNvSpPr/>
          <p:nvPr/>
        </p:nvSpPr>
        <p:spPr>
          <a:xfrm>
            <a:off x="62831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22"/>
          <p:cNvSpPr/>
          <p:nvPr/>
        </p:nvSpPr>
        <p:spPr>
          <a:xfrm>
            <a:off x="6854373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22"/>
          <p:cNvSpPr/>
          <p:nvPr/>
        </p:nvSpPr>
        <p:spPr>
          <a:xfrm>
            <a:off x="7425573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22"/>
          <p:cNvSpPr/>
          <p:nvPr/>
        </p:nvSpPr>
        <p:spPr>
          <a:xfrm>
            <a:off x="7996773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22"/>
          <p:cNvSpPr/>
          <p:nvPr/>
        </p:nvSpPr>
        <p:spPr>
          <a:xfrm>
            <a:off x="8567973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22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392" name="Google Shape;392;p22"/>
          <p:cNvPicPr preferRelativeResize="0"/>
          <p:nvPr/>
        </p:nvPicPr>
        <p:blipFill rotWithShape="1">
          <a:blip r:embed="rId3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22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ÐÐ¾ÑÐ¾Ð¶ÐµÐµ Ð¸Ð·Ð¾Ð±ÑÐ°Ð¶ÐµÐ½Ð¸Ðµ" id="394" name="Google Shape;39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2373" y="1714510"/>
            <a:ext cx="3871935" cy="2857489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22"/>
          <p:cNvSpPr txBox="1"/>
          <p:nvPr/>
        </p:nvSpPr>
        <p:spPr>
          <a:xfrm>
            <a:off x="5714400" y="1714510"/>
            <a:ext cx="2856000" cy="2857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0" i="0" lang="ru-RU" sz="16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Возможность ассоциирования с элементом данных «избыточного» набора наименований тех множеств, в которые входит понятие</a:t>
            </a:r>
            <a:endParaRPr b="0" i="0" sz="1600" u="none" cap="none" strike="noStrike">
              <a:solidFill>
                <a:srgbClr val="BDC2C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3"/>
          <p:cNvSpPr txBox="1"/>
          <p:nvPr>
            <p:ph type="ctrTitle"/>
          </p:nvPr>
        </p:nvSpPr>
        <p:spPr>
          <a:xfrm>
            <a:off x="1142400" y="57145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200">
                <a:solidFill>
                  <a:srgbClr val="4C5D6E"/>
                </a:solidFill>
              </a:rPr>
              <a:t>Знания рекурсивно структурированы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401" name="Google Shape;401;p23"/>
          <p:cNvSpPr/>
          <p:nvPr/>
        </p:nvSpPr>
        <p:spPr>
          <a:xfrm>
            <a:off x="-799826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3"/>
          <p:cNvSpPr/>
          <p:nvPr/>
        </p:nvSpPr>
        <p:spPr>
          <a:xfrm>
            <a:off x="-799826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23"/>
          <p:cNvSpPr/>
          <p:nvPr/>
        </p:nvSpPr>
        <p:spPr>
          <a:xfrm>
            <a:off x="-799826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3"/>
          <p:cNvSpPr/>
          <p:nvPr/>
        </p:nvSpPr>
        <p:spPr>
          <a:xfrm>
            <a:off x="-799826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23"/>
          <p:cNvSpPr/>
          <p:nvPr/>
        </p:nvSpPr>
        <p:spPr>
          <a:xfrm>
            <a:off x="-799826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23"/>
          <p:cNvSpPr/>
          <p:nvPr/>
        </p:nvSpPr>
        <p:spPr>
          <a:xfrm>
            <a:off x="-799826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23"/>
          <p:cNvSpPr/>
          <p:nvPr/>
        </p:nvSpPr>
        <p:spPr>
          <a:xfrm>
            <a:off x="-799826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23"/>
          <p:cNvSpPr/>
          <p:nvPr/>
        </p:nvSpPr>
        <p:spPr>
          <a:xfrm>
            <a:off x="-799826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3"/>
          <p:cNvSpPr/>
          <p:nvPr/>
        </p:nvSpPr>
        <p:spPr>
          <a:xfrm>
            <a:off x="-799826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23"/>
          <p:cNvSpPr/>
          <p:nvPr/>
        </p:nvSpPr>
        <p:spPr>
          <a:xfrm>
            <a:off x="-26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3"/>
          <p:cNvSpPr/>
          <p:nvPr/>
        </p:nvSpPr>
        <p:spPr>
          <a:xfrm>
            <a:off x="571174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23"/>
          <p:cNvSpPr/>
          <p:nvPr/>
        </p:nvSpPr>
        <p:spPr>
          <a:xfrm>
            <a:off x="11423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3"/>
          <p:cNvSpPr/>
          <p:nvPr/>
        </p:nvSpPr>
        <p:spPr>
          <a:xfrm>
            <a:off x="17135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23"/>
          <p:cNvSpPr/>
          <p:nvPr/>
        </p:nvSpPr>
        <p:spPr>
          <a:xfrm>
            <a:off x="22847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3"/>
          <p:cNvSpPr/>
          <p:nvPr/>
        </p:nvSpPr>
        <p:spPr>
          <a:xfrm>
            <a:off x="28559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23"/>
          <p:cNvSpPr/>
          <p:nvPr/>
        </p:nvSpPr>
        <p:spPr>
          <a:xfrm>
            <a:off x="34271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23"/>
          <p:cNvSpPr/>
          <p:nvPr/>
        </p:nvSpPr>
        <p:spPr>
          <a:xfrm>
            <a:off x="39983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23"/>
          <p:cNvSpPr/>
          <p:nvPr/>
        </p:nvSpPr>
        <p:spPr>
          <a:xfrm>
            <a:off x="45695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23"/>
          <p:cNvSpPr/>
          <p:nvPr/>
        </p:nvSpPr>
        <p:spPr>
          <a:xfrm>
            <a:off x="51407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3"/>
          <p:cNvSpPr/>
          <p:nvPr/>
        </p:nvSpPr>
        <p:spPr>
          <a:xfrm>
            <a:off x="57119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23"/>
          <p:cNvSpPr/>
          <p:nvPr/>
        </p:nvSpPr>
        <p:spPr>
          <a:xfrm>
            <a:off x="62831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23"/>
          <p:cNvSpPr/>
          <p:nvPr/>
        </p:nvSpPr>
        <p:spPr>
          <a:xfrm>
            <a:off x="6854373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23"/>
          <p:cNvSpPr/>
          <p:nvPr/>
        </p:nvSpPr>
        <p:spPr>
          <a:xfrm>
            <a:off x="7425573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3"/>
          <p:cNvSpPr/>
          <p:nvPr/>
        </p:nvSpPr>
        <p:spPr>
          <a:xfrm>
            <a:off x="7996773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23"/>
          <p:cNvSpPr/>
          <p:nvPr/>
        </p:nvSpPr>
        <p:spPr>
          <a:xfrm>
            <a:off x="8567973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23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427" name="Google Shape;427;p23"/>
          <p:cNvPicPr preferRelativeResize="0"/>
          <p:nvPr/>
        </p:nvPicPr>
        <p:blipFill rotWithShape="1">
          <a:blip r:embed="rId3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23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3"/>
          <p:cNvSpPr txBox="1"/>
          <p:nvPr/>
        </p:nvSpPr>
        <p:spPr>
          <a:xfrm>
            <a:off x="4427984" y="1714510"/>
            <a:ext cx="4142416" cy="2857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0" i="0" lang="ru-RU" sz="16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Возможность расчленяться и объединяться в иерархические и родо-видовые отношения</a:t>
            </a:r>
            <a:endParaRPr b="0" i="0" sz="1600" u="none" cap="none" strike="noStrike">
              <a:solidFill>
                <a:srgbClr val="BDC2C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ÐÐ¾ÑÐ¾Ð¶ÐµÐµ Ð¸Ð·Ð¾Ð±ÑÐ°Ð¶ÐµÐ½Ð¸Ðµ" id="430" name="Google Shape;43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2373" y="1927934"/>
            <a:ext cx="2570401" cy="2644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4"/>
          <p:cNvSpPr txBox="1"/>
          <p:nvPr>
            <p:ph type="ctrTitle"/>
          </p:nvPr>
        </p:nvSpPr>
        <p:spPr>
          <a:xfrm>
            <a:off x="1142400" y="571450"/>
            <a:ext cx="6854400" cy="63214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200">
                <a:solidFill>
                  <a:srgbClr val="4C5D6E"/>
                </a:solidFill>
              </a:rPr>
              <a:t>Знания определяют отношения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436" name="Google Shape;436;p24"/>
          <p:cNvSpPr/>
          <p:nvPr/>
        </p:nvSpPr>
        <p:spPr>
          <a:xfrm>
            <a:off x="-799826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24"/>
          <p:cNvSpPr/>
          <p:nvPr/>
        </p:nvSpPr>
        <p:spPr>
          <a:xfrm>
            <a:off x="-799826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4"/>
          <p:cNvSpPr/>
          <p:nvPr/>
        </p:nvSpPr>
        <p:spPr>
          <a:xfrm>
            <a:off x="-799826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24"/>
          <p:cNvSpPr/>
          <p:nvPr/>
        </p:nvSpPr>
        <p:spPr>
          <a:xfrm>
            <a:off x="-799826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4"/>
          <p:cNvSpPr/>
          <p:nvPr/>
        </p:nvSpPr>
        <p:spPr>
          <a:xfrm>
            <a:off x="-799826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24"/>
          <p:cNvSpPr/>
          <p:nvPr/>
        </p:nvSpPr>
        <p:spPr>
          <a:xfrm>
            <a:off x="-799826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4"/>
          <p:cNvSpPr/>
          <p:nvPr/>
        </p:nvSpPr>
        <p:spPr>
          <a:xfrm>
            <a:off x="-799826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24"/>
          <p:cNvSpPr/>
          <p:nvPr/>
        </p:nvSpPr>
        <p:spPr>
          <a:xfrm>
            <a:off x="-799826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24"/>
          <p:cNvSpPr/>
          <p:nvPr/>
        </p:nvSpPr>
        <p:spPr>
          <a:xfrm>
            <a:off x="-799826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24"/>
          <p:cNvSpPr/>
          <p:nvPr/>
        </p:nvSpPr>
        <p:spPr>
          <a:xfrm>
            <a:off x="-26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24"/>
          <p:cNvSpPr/>
          <p:nvPr/>
        </p:nvSpPr>
        <p:spPr>
          <a:xfrm>
            <a:off x="571174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24"/>
          <p:cNvSpPr/>
          <p:nvPr/>
        </p:nvSpPr>
        <p:spPr>
          <a:xfrm>
            <a:off x="11423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24"/>
          <p:cNvSpPr/>
          <p:nvPr/>
        </p:nvSpPr>
        <p:spPr>
          <a:xfrm>
            <a:off x="17135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24"/>
          <p:cNvSpPr/>
          <p:nvPr/>
        </p:nvSpPr>
        <p:spPr>
          <a:xfrm>
            <a:off x="22847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24"/>
          <p:cNvSpPr/>
          <p:nvPr/>
        </p:nvSpPr>
        <p:spPr>
          <a:xfrm>
            <a:off x="28559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24"/>
          <p:cNvSpPr/>
          <p:nvPr/>
        </p:nvSpPr>
        <p:spPr>
          <a:xfrm>
            <a:off x="34271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24"/>
          <p:cNvSpPr/>
          <p:nvPr/>
        </p:nvSpPr>
        <p:spPr>
          <a:xfrm>
            <a:off x="39983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24"/>
          <p:cNvSpPr/>
          <p:nvPr/>
        </p:nvSpPr>
        <p:spPr>
          <a:xfrm>
            <a:off x="45695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24"/>
          <p:cNvSpPr/>
          <p:nvPr/>
        </p:nvSpPr>
        <p:spPr>
          <a:xfrm>
            <a:off x="51407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24"/>
          <p:cNvSpPr/>
          <p:nvPr/>
        </p:nvSpPr>
        <p:spPr>
          <a:xfrm>
            <a:off x="57119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24"/>
          <p:cNvSpPr/>
          <p:nvPr/>
        </p:nvSpPr>
        <p:spPr>
          <a:xfrm>
            <a:off x="62831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24"/>
          <p:cNvSpPr/>
          <p:nvPr/>
        </p:nvSpPr>
        <p:spPr>
          <a:xfrm>
            <a:off x="6854373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24"/>
          <p:cNvSpPr/>
          <p:nvPr/>
        </p:nvSpPr>
        <p:spPr>
          <a:xfrm>
            <a:off x="7425573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24"/>
          <p:cNvSpPr/>
          <p:nvPr/>
        </p:nvSpPr>
        <p:spPr>
          <a:xfrm>
            <a:off x="7996773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24"/>
          <p:cNvSpPr/>
          <p:nvPr/>
        </p:nvSpPr>
        <p:spPr>
          <a:xfrm>
            <a:off x="8567973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24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462" name="Google Shape;462;p24"/>
          <p:cNvPicPr preferRelativeResize="0"/>
          <p:nvPr/>
        </p:nvPicPr>
        <p:blipFill rotWithShape="1">
          <a:blip r:embed="rId3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24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ÐÐ¾ÑÐ¾Ð¶ÐµÐµ Ð¸Ð·Ð¾Ð±ÑÐ°Ð¶ÐµÐ½Ð¸Ðµ" id="464" name="Google Shape;46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9064" y="1374991"/>
            <a:ext cx="5701222" cy="3536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5"/>
          <p:cNvSpPr txBox="1"/>
          <p:nvPr>
            <p:ph type="ctrTitle"/>
          </p:nvPr>
        </p:nvSpPr>
        <p:spPr>
          <a:xfrm>
            <a:off x="1142400" y="57145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200">
                <a:solidFill>
                  <a:srgbClr val="4C5D6E"/>
                </a:solidFill>
              </a:rPr>
              <a:t>Знания близки друг другу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470" name="Google Shape;470;p25"/>
          <p:cNvSpPr/>
          <p:nvPr/>
        </p:nvSpPr>
        <p:spPr>
          <a:xfrm>
            <a:off x="-799826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25"/>
          <p:cNvSpPr/>
          <p:nvPr/>
        </p:nvSpPr>
        <p:spPr>
          <a:xfrm>
            <a:off x="-799826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25"/>
          <p:cNvSpPr/>
          <p:nvPr/>
        </p:nvSpPr>
        <p:spPr>
          <a:xfrm>
            <a:off x="-799826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25"/>
          <p:cNvSpPr/>
          <p:nvPr/>
        </p:nvSpPr>
        <p:spPr>
          <a:xfrm>
            <a:off x="-799826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25"/>
          <p:cNvSpPr/>
          <p:nvPr/>
        </p:nvSpPr>
        <p:spPr>
          <a:xfrm>
            <a:off x="-799826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25"/>
          <p:cNvSpPr/>
          <p:nvPr/>
        </p:nvSpPr>
        <p:spPr>
          <a:xfrm>
            <a:off x="-799826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25"/>
          <p:cNvSpPr/>
          <p:nvPr/>
        </p:nvSpPr>
        <p:spPr>
          <a:xfrm>
            <a:off x="-799826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5"/>
          <p:cNvSpPr/>
          <p:nvPr/>
        </p:nvSpPr>
        <p:spPr>
          <a:xfrm>
            <a:off x="-799826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5"/>
          <p:cNvSpPr/>
          <p:nvPr/>
        </p:nvSpPr>
        <p:spPr>
          <a:xfrm>
            <a:off x="-799826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25"/>
          <p:cNvSpPr/>
          <p:nvPr/>
        </p:nvSpPr>
        <p:spPr>
          <a:xfrm>
            <a:off x="-26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25"/>
          <p:cNvSpPr/>
          <p:nvPr/>
        </p:nvSpPr>
        <p:spPr>
          <a:xfrm>
            <a:off x="571174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25"/>
          <p:cNvSpPr/>
          <p:nvPr/>
        </p:nvSpPr>
        <p:spPr>
          <a:xfrm>
            <a:off x="11423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25"/>
          <p:cNvSpPr/>
          <p:nvPr/>
        </p:nvSpPr>
        <p:spPr>
          <a:xfrm>
            <a:off x="17135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25"/>
          <p:cNvSpPr/>
          <p:nvPr/>
        </p:nvSpPr>
        <p:spPr>
          <a:xfrm>
            <a:off x="22847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25"/>
          <p:cNvSpPr/>
          <p:nvPr/>
        </p:nvSpPr>
        <p:spPr>
          <a:xfrm>
            <a:off x="28559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25"/>
          <p:cNvSpPr/>
          <p:nvPr/>
        </p:nvSpPr>
        <p:spPr>
          <a:xfrm>
            <a:off x="34271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25"/>
          <p:cNvSpPr/>
          <p:nvPr/>
        </p:nvSpPr>
        <p:spPr>
          <a:xfrm>
            <a:off x="39983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25"/>
          <p:cNvSpPr/>
          <p:nvPr/>
        </p:nvSpPr>
        <p:spPr>
          <a:xfrm>
            <a:off x="45695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"/>
          <p:cNvSpPr/>
          <p:nvPr/>
        </p:nvSpPr>
        <p:spPr>
          <a:xfrm>
            <a:off x="51407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"/>
          <p:cNvSpPr/>
          <p:nvPr/>
        </p:nvSpPr>
        <p:spPr>
          <a:xfrm>
            <a:off x="57119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25"/>
          <p:cNvSpPr/>
          <p:nvPr/>
        </p:nvSpPr>
        <p:spPr>
          <a:xfrm>
            <a:off x="62831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25"/>
          <p:cNvSpPr/>
          <p:nvPr/>
        </p:nvSpPr>
        <p:spPr>
          <a:xfrm>
            <a:off x="6854373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25"/>
          <p:cNvSpPr/>
          <p:nvPr/>
        </p:nvSpPr>
        <p:spPr>
          <a:xfrm>
            <a:off x="7425573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25"/>
          <p:cNvSpPr/>
          <p:nvPr/>
        </p:nvSpPr>
        <p:spPr>
          <a:xfrm>
            <a:off x="7996773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25"/>
          <p:cNvSpPr/>
          <p:nvPr/>
        </p:nvSpPr>
        <p:spPr>
          <a:xfrm>
            <a:off x="8567973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25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496" name="Google Shape;496;p25"/>
          <p:cNvPicPr preferRelativeResize="0"/>
          <p:nvPr/>
        </p:nvPicPr>
        <p:blipFill rotWithShape="1">
          <a:blip r:embed="rId3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25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25"/>
          <p:cNvSpPr txBox="1"/>
          <p:nvPr/>
        </p:nvSpPr>
        <p:spPr>
          <a:xfrm>
            <a:off x="4427984" y="1714510"/>
            <a:ext cx="4142416" cy="2857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0" i="0" lang="ru-RU" sz="16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Наличие у знаний семантического пространства с метрикой позволяет определять близость и удалённость информационных единиц друг от друга</a:t>
            </a:r>
            <a:endParaRPr b="0" i="0" sz="1600" u="none" cap="none" strike="noStrike">
              <a:solidFill>
                <a:srgbClr val="BDC2C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ÐÐ°ÑÑÐ¸Ð½ÐºÐ¸ Ð¿Ð¾ Ð·Ð°Ð¿ÑÐ¾ÑÑ semantic space" id="499" name="Google Shape;49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3139" y="1714510"/>
            <a:ext cx="3266813" cy="2857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6"/>
          <p:cNvSpPr txBox="1"/>
          <p:nvPr>
            <p:ph type="ctrTitle"/>
          </p:nvPr>
        </p:nvSpPr>
        <p:spPr>
          <a:xfrm>
            <a:off x="1142400" y="57145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200">
                <a:solidFill>
                  <a:srgbClr val="4C5D6E"/>
                </a:solidFill>
              </a:rPr>
              <a:t>Знания активны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505" name="Google Shape;505;p26"/>
          <p:cNvSpPr txBox="1"/>
          <p:nvPr>
            <p:ph type="ctrTitle"/>
          </p:nvPr>
        </p:nvSpPr>
        <p:spPr>
          <a:xfrm>
            <a:off x="1142375" y="1714450"/>
            <a:ext cx="68544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Char char="●"/>
            </a:pPr>
            <a:r>
              <a:rPr lang="ru-RU" sz="1600">
                <a:solidFill>
                  <a:srgbClr val="2C2D30"/>
                </a:solidFill>
              </a:rPr>
              <a:t>Формирование мотивов поведения</a:t>
            </a:r>
            <a:endParaRPr sz="1600">
              <a:solidFill>
                <a:srgbClr val="2C2D3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Pts val="1600"/>
              <a:buChar char="●"/>
            </a:pPr>
            <a:r>
              <a:rPr lang="ru-RU" sz="1600">
                <a:solidFill>
                  <a:srgbClr val="2C2D30"/>
                </a:solidFill>
              </a:rPr>
              <a:t>Постановка целей</a:t>
            </a:r>
            <a:endParaRPr sz="1600">
              <a:solidFill>
                <a:srgbClr val="2C2D3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Pts val="1600"/>
              <a:buChar char="●"/>
            </a:pPr>
            <a:r>
              <a:rPr lang="ru-RU" sz="1600">
                <a:solidFill>
                  <a:srgbClr val="2C2D30"/>
                </a:solidFill>
              </a:rPr>
              <a:t>Построение процедур их достижения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506" name="Google Shape;506;p26"/>
          <p:cNvSpPr/>
          <p:nvPr/>
        </p:nvSpPr>
        <p:spPr>
          <a:xfrm>
            <a:off x="-799826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26"/>
          <p:cNvSpPr/>
          <p:nvPr/>
        </p:nvSpPr>
        <p:spPr>
          <a:xfrm>
            <a:off x="-799826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26"/>
          <p:cNvSpPr/>
          <p:nvPr/>
        </p:nvSpPr>
        <p:spPr>
          <a:xfrm>
            <a:off x="-799826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26"/>
          <p:cNvSpPr/>
          <p:nvPr/>
        </p:nvSpPr>
        <p:spPr>
          <a:xfrm>
            <a:off x="-799826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26"/>
          <p:cNvSpPr/>
          <p:nvPr/>
        </p:nvSpPr>
        <p:spPr>
          <a:xfrm>
            <a:off x="-799826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26"/>
          <p:cNvSpPr/>
          <p:nvPr/>
        </p:nvSpPr>
        <p:spPr>
          <a:xfrm>
            <a:off x="-799826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26"/>
          <p:cNvSpPr/>
          <p:nvPr/>
        </p:nvSpPr>
        <p:spPr>
          <a:xfrm>
            <a:off x="-799826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26"/>
          <p:cNvSpPr/>
          <p:nvPr/>
        </p:nvSpPr>
        <p:spPr>
          <a:xfrm>
            <a:off x="-799826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26"/>
          <p:cNvSpPr/>
          <p:nvPr/>
        </p:nvSpPr>
        <p:spPr>
          <a:xfrm>
            <a:off x="-799826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26"/>
          <p:cNvSpPr/>
          <p:nvPr/>
        </p:nvSpPr>
        <p:spPr>
          <a:xfrm>
            <a:off x="-26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6"/>
          <p:cNvSpPr/>
          <p:nvPr/>
        </p:nvSpPr>
        <p:spPr>
          <a:xfrm>
            <a:off x="571174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26"/>
          <p:cNvSpPr/>
          <p:nvPr/>
        </p:nvSpPr>
        <p:spPr>
          <a:xfrm>
            <a:off x="11423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26"/>
          <p:cNvSpPr/>
          <p:nvPr/>
        </p:nvSpPr>
        <p:spPr>
          <a:xfrm>
            <a:off x="17135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26"/>
          <p:cNvSpPr/>
          <p:nvPr/>
        </p:nvSpPr>
        <p:spPr>
          <a:xfrm>
            <a:off x="22847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26"/>
          <p:cNvSpPr/>
          <p:nvPr/>
        </p:nvSpPr>
        <p:spPr>
          <a:xfrm>
            <a:off x="28559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26"/>
          <p:cNvSpPr/>
          <p:nvPr/>
        </p:nvSpPr>
        <p:spPr>
          <a:xfrm>
            <a:off x="34271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26"/>
          <p:cNvSpPr/>
          <p:nvPr/>
        </p:nvSpPr>
        <p:spPr>
          <a:xfrm>
            <a:off x="39983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26"/>
          <p:cNvSpPr/>
          <p:nvPr/>
        </p:nvSpPr>
        <p:spPr>
          <a:xfrm>
            <a:off x="45695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26"/>
          <p:cNvSpPr/>
          <p:nvPr/>
        </p:nvSpPr>
        <p:spPr>
          <a:xfrm>
            <a:off x="51407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26"/>
          <p:cNvSpPr/>
          <p:nvPr/>
        </p:nvSpPr>
        <p:spPr>
          <a:xfrm>
            <a:off x="57119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26"/>
          <p:cNvSpPr/>
          <p:nvPr/>
        </p:nvSpPr>
        <p:spPr>
          <a:xfrm>
            <a:off x="62831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26"/>
          <p:cNvSpPr/>
          <p:nvPr/>
        </p:nvSpPr>
        <p:spPr>
          <a:xfrm>
            <a:off x="6854373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26"/>
          <p:cNvSpPr/>
          <p:nvPr/>
        </p:nvSpPr>
        <p:spPr>
          <a:xfrm>
            <a:off x="7425573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26"/>
          <p:cNvSpPr/>
          <p:nvPr/>
        </p:nvSpPr>
        <p:spPr>
          <a:xfrm>
            <a:off x="7996773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26"/>
          <p:cNvSpPr/>
          <p:nvPr/>
        </p:nvSpPr>
        <p:spPr>
          <a:xfrm>
            <a:off x="8567973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26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532" name="Google Shape;532;p26"/>
          <p:cNvPicPr preferRelativeResize="0"/>
          <p:nvPr/>
        </p:nvPicPr>
        <p:blipFill rotWithShape="1">
          <a:blip r:embed="rId3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26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ÐÐ°ÑÑÐ¸Ð½ÐºÐ¸ Ð¿Ð¾ Ð·Ð°Ð¿ÑÐ¾ÑÑ goal" id="534" name="Google Shape;53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0944" y="12513"/>
            <a:ext cx="5905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7"/>
          <p:cNvSpPr txBox="1"/>
          <p:nvPr>
            <p:ph type="ctrTitle"/>
          </p:nvPr>
        </p:nvSpPr>
        <p:spPr>
          <a:xfrm>
            <a:off x="1142400" y="57145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200">
                <a:solidFill>
                  <a:srgbClr val="4C5D6E"/>
                </a:solidFill>
              </a:rPr>
              <a:t>Знания функционально целостны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540" name="Google Shape;540;p27"/>
          <p:cNvSpPr txBox="1"/>
          <p:nvPr>
            <p:ph type="ctrTitle"/>
          </p:nvPr>
        </p:nvSpPr>
        <p:spPr>
          <a:xfrm>
            <a:off x="1142375" y="1714450"/>
            <a:ext cx="68544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Char char="●"/>
            </a:pPr>
            <a:r>
              <a:rPr lang="ru-RU" sz="1600">
                <a:solidFill>
                  <a:srgbClr val="2C2D30"/>
                </a:solidFill>
              </a:rPr>
              <a:t>Выбор желаемого результата, времени и средств получения результата</a:t>
            </a:r>
            <a:endParaRPr sz="1600">
              <a:solidFill>
                <a:srgbClr val="2C2D3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Pts val="1600"/>
              <a:buChar char="●"/>
            </a:pPr>
            <a:r>
              <a:rPr lang="ru-RU" sz="1600">
                <a:solidFill>
                  <a:srgbClr val="2C2D30"/>
                </a:solidFill>
              </a:rPr>
              <a:t>Наличие средств анализа достаточности полученного результата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541" name="Google Shape;541;p27"/>
          <p:cNvSpPr/>
          <p:nvPr/>
        </p:nvSpPr>
        <p:spPr>
          <a:xfrm>
            <a:off x="-799826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27"/>
          <p:cNvSpPr/>
          <p:nvPr/>
        </p:nvSpPr>
        <p:spPr>
          <a:xfrm>
            <a:off x="-799826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27"/>
          <p:cNvSpPr/>
          <p:nvPr/>
        </p:nvSpPr>
        <p:spPr>
          <a:xfrm>
            <a:off x="-799826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27"/>
          <p:cNvSpPr/>
          <p:nvPr/>
        </p:nvSpPr>
        <p:spPr>
          <a:xfrm>
            <a:off x="-799826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27"/>
          <p:cNvSpPr/>
          <p:nvPr/>
        </p:nvSpPr>
        <p:spPr>
          <a:xfrm>
            <a:off x="-799826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27"/>
          <p:cNvSpPr/>
          <p:nvPr/>
        </p:nvSpPr>
        <p:spPr>
          <a:xfrm>
            <a:off x="-799826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27"/>
          <p:cNvSpPr/>
          <p:nvPr/>
        </p:nvSpPr>
        <p:spPr>
          <a:xfrm>
            <a:off x="-799826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27"/>
          <p:cNvSpPr/>
          <p:nvPr/>
        </p:nvSpPr>
        <p:spPr>
          <a:xfrm>
            <a:off x="-799826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27"/>
          <p:cNvSpPr/>
          <p:nvPr/>
        </p:nvSpPr>
        <p:spPr>
          <a:xfrm>
            <a:off x="-799826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27"/>
          <p:cNvSpPr/>
          <p:nvPr/>
        </p:nvSpPr>
        <p:spPr>
          <a:xfrm>
            <a:off x="-26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27"/>
          <p:cNvSpPr/>
          <p:nvPr/>
        </p:nvSpPr>
        <p:spPr>
          <a:xfrm>
            <a:off x="571174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27"/>
          <p:cNvSpPr/>
          <p:nvPr/>
        </p:nvSpPr>
        <p:spPr>
          <a:xfrm>
            <a:off x="11423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27"/>
          <p:cNvSpPr/>
          <p:nvPr/>
        </p:nvSpPr>
        <p:spPr>
          <a:xfrm>
            <a:off x="17135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27"/>
          <p:cNvSpPr/>
          <p:nvPr/>
        </p:nvSpPr>
        <p:spPr>
          <a:xfrm>
            <a:off x="22847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27"/>
          <p:cNvSpPr/>
          <p:nvPr/>
        </p:nvSpPr>
        <p:spPr>
          <a:xfrm>
            <a:off x="28559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27"/>
          <p:cNvSpPr/>
          <p:nvPr/>
        </p:nvSpPr>
        <p:spPr>
          <a:xfrm>
            <a:off x="34271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27"/>
          <p:cNvSpPr/>
          <p:nvPr/>
        </p:nvSpPr>
        <p:spPr>
          <a:xfrm>
            <a:off x="39983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27"/>
          <p:cNvSpPr/>
          <p:nvPr/>
        </p:nvSpPr>
        <p:spPr>
          <a:xfrm>
            <a:off x="45695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27"/>
          <p:cNvSpPr/>
          <p:nvPr/>
        </p:nvSpPr>
        <p:spPr>
          <a:xfrm>
            <a:off x="51407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27"/>
          <p:cNvSpPr/>
          <p:nvPr/>
        </p:nvSpPr>
        <p:spPr>
          <a:xfrm>
            <a:off x="57119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27"/>
          <p:cNvSpPr/>
          <p:nvPr/>
        </p:nvSpPr>
        <p:spPr>
          <a:xfrm>
            <a:off x="62831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27"/>
          <p:cNvSpPr/>
          <p:nvPr/>
        </p:nvSpPr>
        <p:spPr>
          <a:xfrm>
            <a:off x="6854373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27"/>
          <p:cNvSpPr/>
          <p:nvPr/>
        </p:nvSpPr>
        <p:spPr>
          <a:xfrm>
            <a:off x="7425573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27"/>
          <p:cNvSpPr/>
          <p:nvPr/>
        </p:nvSpPr>
        <p:spPr>
          <a:xfrm>
            <a:off x="7996773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27"/>
          <p:cNvSpPr/>
          <p:nvPr/>
        </p:nvSpPr>
        <p:spPr>
          <a:xfrm>
            <a:off x="8567973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27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567" name="Google Shape;567;p27"/>
          <p:cNvPicPr preferRelativeResize="0"/>
          <p:nvPr/>
        </p:nvPicPr>
        <p:blipFill rotWithShape="1">
          <a:blip r:embed="rId3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27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ÐÐ°ÑÑÐ¸Ð½ÐºÐ¸ Ð¿Ð¾ Ð·Ð°Ð¿ÑÐ¾ÑÑ Ð´Ð¾ÑÑÐ°ÑÐ¾ÑÐ½Ð¾ÑÑÑ" id="569" name="Google Shape;56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67179" y="3561083"/>
            <a:ext cx="3471994" cy="1582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ÐÐ°ÑÑÐ¸Ð½ÐºÐ¸ Ð¿Ð¾ Ð·Ð°Ð¿ÑÐ¾ÑÑ Ð·Ð¸Ð¼Ð½Ð¸Ð¹ Ð»ÐµÑÐ½Ð¾Ð¹ Ð¿ÐµÐ¹Ð·Ð°Ð¶" id="574" name="Google Shape;57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703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28"/>
          <p:cNvSpPr/>
          <p:nvPr/>
        </p:nvSpPr>
        <p:spPr>
          <a:xfrm>
            <a:off x="-799826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28"/>
          <p:cNvSpPr/>
          <p:nvPr/>
        </p:nvSpPr>
        <p:spPr>
          <a:xfrm>
            <a:off x="-799826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28"/>
          <p:cNvSpPr/>
          <p:nvPr/>
        </p:nvSpPr>
        <p:spPr>
          <a:xfrm>
            <a:off x="-799826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28"/>
          <p:cNvSpPr/>
          <p:nvPr/>
        </p:nvSpPr>
        <p:spPr>
          <a:xfrm>
            <a:off x="-799826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28"/>
          <p:cNvSpPr/>
          <p:nvPr/>
        </p:nvSpPr>
        <p:spPr>
          <a:xfrm>
            <a:off x="-799826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28"/>
          <p:cNvSpPr/>
          <p:nvPr/>
        </p:nvSpPr>
        <p:spPr>
          <a:xfrm>
            <a:off x="-799826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28"/>
          <p:cNvSpPr/>
          <p:nvPr/>
        </p:nvSpPr>
        <p:spPr>
          <a:xfrm>
            <a:off x="-799826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28"/>
          <p:cNvSpPr/>
          <p:nvPr/>
        </p:nvSpPr>
        <p:spPr>
          <a:xfrm>
            <a:off x="-799826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28"/>
          <p:cNvSpPr/>
          <p:nvPr/>
        </p:nvSpPr>
        <p:spPr>
          <a:xfrm>
            <a:off x="-799826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28"/>
          <p:cNvSpPr/>
          <p:nvPr/>
        </p:nvSpPr>
        <p:spPr>
          <a:xfrm>
            <a:off x="-26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28"/>
          <p:cNvSpPr/>
          <p:nvPr/>
        </p:nvSpPr>
        <p:spPr>
          <a:xfrm>
            <a:off x="571174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28"/>
          <p:cNvSpPr/>
          <p:nvPr/>
        </p:nvSpPr>
        <p:spPr>
          <a:xfrm>
            <a:off x="11423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28"/>
          <p:cNvSpPr/>
          <p:nvPr/>
        </p:nvSpPr>
        <p:spPr>
          <a:xfrm>
            <a:off x="17135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28"/>
          <p:cNvSpPr/>
          <p:nvPr/>
        </p:nvSpPr>
        <p:spPr>
          <a:xfrm>
            <a:off x="22847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28"/>
          <p:cNvSpPr/>
          <p:nvPr/>
        </p:nvSpPr>
        <p:spPr>
          <a:xfrm>
            <a:off x="28559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28"/>
          <p:cNvSpPr/>
          <p:nvPr/>
        </p:nvSpPr>
        <p:spPr>
          <a:xfrm>
            <a:off x="34271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28"/>
          <p:cNvSpPr/>
          <p:nvPr/>
        </p:nvSpPr>
        <p:spPr>
          <a:xfrm>
            <a:off x="39983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28"/>
          <p:cNvSpPr/>
          <p:nvPr/>
        </p:nvSpPr>
        <p:spPr>
          <a:xfrm>
            <a:off x="45695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28"/>
          <p:cNvSpPr/>
          <p:nvPr/>
        </p:nvSpPr>
        <p:spPr>
          <a:xfrm>
            <a:off x="51407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28"/>
          <p:cNvSpPr/>
          <p:nvPr/>
        </p:nvSpPr>
        <p:spPr>
          <a:xfrm>
            <a:off x="57119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28"/>
          <p:cNvSpPr/>
          <p:nvPr/>
        </p:nvSpPr>
        <p:spPr>
          <a:xfrm>
            <a:off x="62831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28"/>
          <p:cNvSpPr/>
          <p:nvPr/>
        </p:nvSpPr>
        <p:spPr>
          <a:xfrm>
            <a:off x="6854373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28"/>
          <p:cNvSpPr/>
          <p:nvPr/>
        </p:nvSpPr>
        <p:spPr>
          <a:xfrm>
            <a:off x="7425573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28"/>
          <p:cNvSpPr/>
          <p:nvPr/>
        </p:nvSpPr>
        <p:spPr>
          <a:xfrm>
            <a:off x="7996773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28"/>
          <p:cNvSpPr/>
          <p:nvPr/>
        </p:nvSpPr>
        <p:spPr>
          <a:xfrm>
            <a:off x="8567973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28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601" name="Google Shape;601;p28"/>
          <p:cNvPicPr preferRelativeResize="0"/>
          <p:nvPr/>
        </p:nvPicPr>
        <p:blipFill rotWithShape="1">
          <a:blip r:embed="rId4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28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29"/>
          <p:cNvSpPr/>
          <p:nvPr/>
        </p:nvSpPr>
        <p:spPr>
          <a:xfrm>
            <a:off x="1144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29"/>
          <p:cNvSpPr/>
          <p:nvPr/>
        </p:nvSpPr>
        <p:spPr>
          <a:xfrm>
            <a:off x="1715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29"/>
          <p:cNvSpPr/>
          <p:nvPr/>
        </p:nvSpPr>
        <p:spPr>
          <a:xfrm>
            <a:off x="2287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29"/>
          <p:cNvSpPr/>
          <p:nvPr/>
        </p:nvSpPr>
        <p:spPr>
          <a:xfrm>
            <a:off x="2858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29"/>
          <p:cNvSpPr/>
          <p:nvPr/>
        </p:nvSpPr>
        <p:spPr>
          <a:xfrm>
            <a:off x="3429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29"/>
          <p:cNvSpPr/>
          <p:nvPr/>
        </p:nvSpPr>
        <p:spPr>
          <a:xfrm>
            <a:off x="4000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29"/>
          <p:cNvSpPr/>
          <p:nvPr/>
        </p:nvSpPr>
        <p:spPr>
          <a:xfrm>
            <a:off x="4571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29"/>
          <p:cNvSpPr/>
          <p:nvPr/>
        </p:nvSpPr>
        <p:spPr>
          <a:xfrm>
            <a:off x="5714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29"/>
          <p:cNvSpPr/>
          <p:nvPr/>
        </p:nvSpPr>
        <p:spPr>
          <a:xfrm>
            <a:off x="51431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29"/>
          <p:cNvSpPr/>
          <p:nvPr/>
        </p:nvSpPr>
        <p:spPr>
          <a:xfrm>
            <a:off x="6285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29"/>
          <p:cNvSpPr/>
          <p:nvPr/>
        </p:nvSpPr>
        <p:spPr>
          <a:xfrm>
            <a:off x="68567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29"/>
          <p:cNvSpPr/>
          <p:nvPr/>
        </p:nvSpPr>
        <p:spPr>
          <a:xfrm>
            <a:off x="74279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29"/>
          <p:cNvSpPr/>
          <p:nvPr/>
        </p:nvSpPr>
        <p:spPr>
          <a:xfrm>
            <a:off x="7999198" y="-800175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29"/>
          <p:cNvSpPr/>
          <p:nvPr/>
        </p:nvSpPr>
        <p:spPr>
          <a:xfrm>
            <a:off x="85703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29"/>
          <p:cNvSpPr txBox="1"/>
          <p:nvPr>
            <p:ph type="ctrTitle"/>
          </p:nvPr>
        </p:nvSpPr>
        <p:spPr>
          <a:xfrm>
            <a:off x="5714400" y="571450"/>
            <a:ext cx="28560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2400">
                <a:solidFill>
                  <a:srgbClr val="4C5D6E"/>
                </a:solidFill>
              </a:rPr>
              <a:t>Уровень 1</a:t>
            </a:r>
            <a:endParaRPr sz="2400">
              <a:solidFill>
                <a:srgbClr val="4C5D6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600">
              <a:solidFill>
                <a:srgbClr val="2C2D3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1600">
                <a:solidFill>
                  <a:srgbClr val="2C2D30"/>
                </a:solidFill>
              </a:rPr>
              <a:t>Знания в памяти человека</a:t>
            </a:r>
            <a:endParaRPr sz="1600">
              <a:solidFill>
                <a:srgbClr val="BDC2CA"/>
              </a:solidFill>
            </a:endParaRPr>
          </a:p>
        </p:txBody>
      </p:sp>
      <p:sp>
        <p:nvSpPr>
          <p:cNvPr id="622" name="Google Shape;622;p29"/>
          <p:cNvSpPr/>
          <p:nvPr/>
        </p:nvSpPr>
        <p:spPr>
          <a:xfrm>
            <a:off x="573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29"/>
          <p:cNvSpPr/>
          <p:nvPr/>
        </p:nvSpPr>
        <p:spPr>
          <a:xfrm>
            <a:off x="2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29"/>
          <p:cNvSpPr/>
          <p:nvPr/>
        </p:nvSpPr>
        <p:spPr>
          <a:xfrm>
            <a:off x="9368848" y="17144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29"/>
          <p:cNvSpPr/>
          <p:nvPr/>
        </p:nvSpPr>
        <p:spPr>
          <a:xfrm>
            <a:off x="9368848" y="22859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29"/>
          <p:cNvSpPr/>
          <p:nvPr/>
        </p:nvSpPr>
        <p:spPr>
          <a:xfrm>
            <a:off x="9368848" y="28574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29"/>
          <p:cNvSpPr/>
          <p:nvPr/>
        </p:nvSpPr>
        <p:spPr>
          <a:xfrm>
            <a:off x="9368848" y="3428959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29"/>
          <p:cNvSpPr/>
          <p:nvPr/>
        </p:nvSpPr>
        <p:spPr>
          <a:xfrm>
            <a:off x="9368848" y="4000459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29"/>
          <p:cNvSpPr/>
          <p:nvPr/>
        </p:nvSpPr>
        <p:spPr>
          <a:xfrm>
            <a:off x="9368848" y="457195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29"/>
          <p:cNvSpPr/>
          <p:nvPr/>
        </p:nvSpPr>
        <p:spPr>
          <a:xfrm>
            <a:off x="9368848" y="1142961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29"/>
          <p:cNvSpPr/>
          <p:nvPr/>
        </p:nvSpPr>
        <p:spPr>
          <a:xfrm>
            <a:off x="9368848" y="571461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29"/>
          <p:cNvSpPr/>
          <p:nvPr/>
        </p:nvSpPr>
        <p:spPr>
          <a:xfrm>
            <a:off x="9368848" y="-6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29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634" name="Google Shape;634;p29"/>
          <p:cNvPicPr preferRelativeResize="0"/>
          <p:nvPr/>
        </p:nvPicPr>
        <p:blipFill rotWithShape="1">
          <a:blip r:embed="rId3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29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ÐÐ°ÑÑÐ¸Ð½ÐºÐ¸ Ð¿Ð¾ Ð·Ð°Ð¿ÑÐ¾ÑÑ Ð¿Ð°Ð¼ÑÑÑ" id="636" name="Google Shape;63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0399" y="571437"/>
            <a:ext cx="3015777" cy="4000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30"/>
          <p:cNvSpPr/>
          <p:nvPr/>
        </p:nvSpPr>
        <p:spPr>
          <a:xfrm>
            <a:off x="1144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30"/>
          <p:cNvSpPr/>
          <p:nvPr/>
        </p:nvSpPr>
        <p:spPr>
          <a:xfrm>
            <a:off x="1715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30"/>
          <p:cNvSpPr/>
          <p:nvPr/>
        </p:nvSpPr>
        <p:spPr>
          <a:xfrm>
            <a:off x="2287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30"/>
          <p:cNvSpPr/>
          <p:nvPr/>
        </p:nvSpPr>
        <p:spPr>
          <a:xfrm>
            <a:off x="2858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30"/>
          <p:cNvSpPr/>
          <p:nvPr/>
        </p:nvSpPr>
        <p:spPr>
          <a:xfrm>
            <a:off x="3429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30"/>
          <p:cNvSpPr/>
          <p:nvPr/>
        </p:nvSpPr>
        <p:spPr>
          <a:xfrm>
            <a:off x="4000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30"/>
          <p:cNvSpPr/>
          <p:nvPr/>
        </p:nvSpPr>
        <p:spPr>
          <a:xfrm>
            <a:off x="4571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30"/>
          <p:cNvSpPr/>
          <p:nvPr/>
        </p:nvSpPr>
        <p:spPr>
          <a:xfrm>
            <a:off x="5714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30"/>
          <p:cNvSpPr/>
          <p:nvPr/>
        </p:nvSpPr>
        <p:spPr>
          <a:xfrm>
            <a:off x="51431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30"/>
          <p:cNvSpPr/>
          <p:nvPr/>
        </p:nvSpPr>
        <p:spPr>
          <a:xfrm>
            <a:off x="6285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30"/>
          <p:cNvSpPr/>
          <p:nvPr/>
        </p:nvSpPr>
        <p:spPr>
          <a:xfrm>
            <a:off x="68567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30"/>
          <p:cNvSpPr/>
          <p:nvPr/>
        </p:nvSpPr>
        <p:spPr>
          <a:xfrm>
            <a:off x="74279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30"/>
          <p:cNvSpPr/>
          <p:nvPr/>
        </p:nvSpPr>
        <p:spPr>
          <a:xfrm>
            <a:off x="7999198" y="-800175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30"/>
          <p:cNvSpPr/>
          <p:nvPr/>
        </p:nvSpPr>
        <p:spPr>
          <a:xfrm>
            <a:off x="85703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30"/>
          <p:cNvSpPr txBox="1"/>
          <p:nvPr>
            <p:ph type="ctrTitle"/>
          </p:nvPr>
        </p:nvSpPr>
        <p:spPr>
          <a:xfrm>
            <a:off x="5714400" y="571450"/>
            <a:ext cx="28560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2400">
                <a:solidFill>
                  <a:srgbClr val="4C5D6E"/>
                </a:solidFill>
              </a:rPr>
              <a:t>Уровень 2</a:t>
            </a:r>
            <a:endParaRPr sz="2400">
              <a:solidFill>
                <a:srgbClr val="4C5D6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600">
              <a:solidFill>
                <a:srgbClr val="2C2D3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1600">
                <a:solidFill>
                  <a:srgbClr val="2C2D30"/>
                </a:solidFill>
              </a:rPr>
              <a:t>Учебники, справочники, энциклопедии</a:t>
            </a:r>
            <a:endParaRPr sz="1600">
              <a:solidFill>
                <a:srgbClr val="BDC2CA"/>
              </a:solidFill>
            </a:endParaRPr>
          </a:p>
        </p:txBody>
      </p:sp>
      <p:sp>
        <p:nvSpPr>
          <p:cNvPr id="656" name="Google Shape;656;p30"/>
          <p:cNvSpPr/>
          <p:nvPr/>
        </p:nvSpPr>
        <p:spPr>
          <a:xfrm>
            <a:off x="573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30"/>
          <p:cNvSpPr/>
          <p:nvPr/>
        </p:nvSpPr>
        <p:spPr>
          <a:xfrm>
            <a:off x="2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30"/>
          <p:cNvSpPr/>
          <p:nvPr/>
        </p:nvSpPr>
        <p:spPr>
          <a:xfrm>
            <a:off x="9368848" y="17144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30"/>
          <p:cNvSpPr/>
          <p:nvPr/>
        </p:nvSpPr>
        <p:spPr>
          <a:xfrm>
            <a:off x="9368848" y="22859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30"/>
          <p:cNvSpPr/>
          <p:nvPr/>
        </p:nvSpPr>
        <p:spPr>
          <a:xfrm>
            <a:off x="9368848" y="28574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30"/>
          <p:cNvSpPr/>
          <p:nvPr/>
        </p:nvSpPr>
        <p:spPr>
          <a:xfrm>
            <a:off x="9368848" y="3428959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30"/>
          <p:cNvSpPr/>
          <p:nvPr/>
        </p:nvSpPr>
        <p:spPr>
          <a:xfrm>
            <a:off x="9368848" y="4000459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30"/>
          <p:cNvSpPr/>
          <p:nvPr/>
        </p:nvSpPr>
        <p:spPr>
          <a:xfrm>
            <a:off x="9368848" y="457195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30"/>
          <p:cNvSpPr/>
          <p:nvPr/>
        </p:nvSpPr>
        <p:spPr>
          <a:xfrm>
            <a:off x="9368848" y="1142961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30"/>
          <p:cNvSpPr/>
          <p:nvPr/>
        </p:nvSpPr>
        <p:spPr>
          <a:xfrm>
            <a:off x="9368848" y="571461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30"/>
          <p:cNvSpPr/>
          <p:nvPr/>
        </p:nvSpPr>
        <p:spPr>
          <a:xfrm>
            <a:off x="9368848" y="-6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30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668" name="Google Shape;668;p30"/>
          <p:cNvPicPr preferRelativeResize="0"/>
          <p:nvPr/>
        </p:nvPicPr>
        <p:blipFill rotWithShape="1">
          <a:blip r:embed="rId3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30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ÐÐ¾ÑÐ¾Ð¶ÐµÐµ Ð¸Ð·Ð¾Ð±ÑÐ°Ð¶ÐµÐ½Ð¸Ðµ" id="670" name="Google Shape;670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451" y="571461"/>
            <a:ext cx="5575677" cy="40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1"/>
          <p:cNvSpPr/>
          <p:nvPr/>
        </p:nvSpPr>
        <p:spPr>
          <a:xfrm>
            <a:off x="1144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31"/>
          <p:cNvSpPr/>
          <p:nvPr/>
        </p:nvSpPr>
        <p:spPr>
          <a:xfrm>
            <a:off x="1715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31"/>
          <p:cNvSpPr/>
          <p:nvPr/>
        </p:nvSpPr>
        <p:spPr>
          <a:xfrm>
            <a:off x="2287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31"/>
          <p:cNvSpPr/>
          <p:nvPr/>
        </p:nvSpPr>
        <p:spPr>
          <a:xfrm>
            <a:off x="2858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31"/>
          <p:cNvSpPr/>
          <p:nvPr/>
        </p:nvSpPr>
        <p:spPr>
          <a:xfrm>
            <a:off x="3429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31"/>
          <p:cNvSpPr/>
          <p:nvPr/>
        </p:nvSpPr>
        <p:spPr>
          <a:xfrm>
            <a:off x="4000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31"/>
          <p:cNvSpPr/>
          <p:nvPr/>
        </p:nvSpPr>
        <p:spPr>
          <a:xfrm>
            <a:off x="4571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31"/>
          <p:cNvSpPr/>
          <p:nvPr/>
        </p:nvSpPr>
        <p:spPr>
          <a:xfrm>
            <a:off x="5714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31"/>
          <p:cNvSpPr/>
          <p:nvPr/>
        </p:nvSpPr>
        <p:spPr>
          <a:xfrm>
            <a:off x="51431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31"/>
          <p:cNvSpPr/>
          <p:nvPr/>
        </p:nvSpPr>
        <p:spPr>
          <a:xfrm>
            <a:off x="6285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31"/>
          <p:cNvSpPr/>
          <p:nvPr/>
        </p:nvSpPr>
        <p:spPr>
          <a:xfrm>
            <a:off x="68567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31"/>
          <p:cNvSpPr/>
          <p:nvPr/>
        </p:nvSpPr>
        <p:spPr>
          <a:xfrm>
            <a:off x="74279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31"/>
          <p:cNvSpPr/>
          <p:nvPr/>
        </p:nvSpPr>
        <p:spPr>
          <a:xfrm>
            <a:off x="7999198" y="-800175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31"/>
          <p:cNvSpPr/>
          <p:nvPr/>
        </p:nvSpPr>
        <p:spPr>
          <a:xfrm>
            <a:off x="85703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31"/>
          <p:cNvSpPr txBox="1"/>
          <p:nvPr>
            <p:ph type="ctrTitle"/>
          </p:nvPr>
        </p:nvSpPr>
        <p:spPr>
          <a:xfrm>
            <a:off x="5714400" y="571450"/>
            <a:ext cx="28560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2400">
                <a:solidFill>
                  <a:srgbClr val="4C5D6E"/>
                </a:solidFill>
              </a:rPr>
              <a:t>Уровень 3</a:t>
            </a:r>
            <a:endParaRPr sz="2400">
              <a:solidFill>
                <a:srgbClr val="4C5D6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600">
              <a:solidFill>
                <a:srgbClr val="2C2D3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1600">
                <a:solidFill>
                  <a:srgbClr val="2C2D30"/>
                </a:solidFill>
              </a:rPr>
              <a:t>Поле знаний — структурированное описание знаний с первых двух уровней</a:t>
            </a:r>
            <a:endParaRPr sz="1600">
              <a:solidFill>
                <a:srgbClr val="BDC2CA"/>
              </a:solidFill>
            </a:endParaRPr>
          </a:p>
        </p:txBody>
      </p:sp>
      <p:sp>
        <p:nvSpPr>
          <p:cNvPr id="690" name="Google Shape;690;p31"/>
          <p:cNvSpPr/>
          <p:nvPr/>
        </p:nvSpPr>
        <p:spPr>
          <a:xfrm>
            <a:off x="573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31"/>
          <p:cNvSpPr/>
          <p:nvPr/>
        </p:nvSpPr>
        <p:spPr>
          <a:xfrm>
            <a:off x="2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31"/>
          <p:cNvSpPr/>
          <p:nvPr/>
        </p:nvSpPr>
        <p:spPr>
          <a:xfrm>
            <a:off x="9368848" y="17144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31"/>
          <p:cNvSpPr/>
          <p:nvPr/>
        </p:nvSpPr>
        <p:spPr>
          <a:xfrm>
            <a:off x="9368848" y="22859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31"/>
          <p:cNvSpPr/>
          <p:nvPr/>
        </p:nvSpPr>
        <p:spPr>
          <a:xfrm>
            <a:off x="9368848" y="28574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31"/>
          <p:cNvSpPr/>
          <p:nvPr/>
        </p:nvSpPr>
        <p:spPr>
          <a:xfrm>
            <a:off x="9368848" y="3428959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31"/>
          <p:cNvSpPr/>
          <p:nvPr/>
        </p:nvSpPr>
        <p:spPr>
          <a:xfrm>
            <a:off x="9368848" y="4000459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31"/>
          <p:cNvSpPr/>
          <p:nvPr/>
        </p:nvSpPr>
        <p:spPr>
          <a:xfrm>
            <a:off x="9368848" y="457195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31"/>
          <p:cNvSpPr/>
          <p:nvPr/>
        </p:nvSpPr>
        <p:spPr>
          <a:xfrm>
            <a:off x="9368848" y="1142961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31"/>
          <p:cNvSpPr/>
          <p:nvPr/>
        </p:nvSpPr>
        <p:spPr>
          <a:xfrm>
            <a:off x="9368848" y="571461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31"/>
          <p:cNvSpPr/>
          <p:nvPr/>
        </p:nvSpPr>
        <p:spPr>
          <a:xfrm>
            <a:off x="9368848" y="-6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31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702" name="Google Shape;702;p31"/>
          <p:cNvPicPr preferRelativeResize="0"/>
          <p:nvPr/>
        </p:nvPicPr>
        <p:blipFill rotWithShape="1">
          <a:blip r:embed="rId3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1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ÐÐ°ÑÑÐ¸Ð½ÐºÐ¸ Ð¿Ð¾ Ð·Ð°Ð¿ÑÐ¾ÑÑ Ð¿Ð¾Ð»Ðµ Ð·Ð½Ð°Ð½Ð¸Ð¹" id="704" name="Google Shape;70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528" y="966747"/>
            <a:ext cx="5219700" cy="320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>
            <p:ph type="ctrTitle"/>
          </p:nvPr>
        </p:nvSpPr>
        <p:spPr>
          <a:xfrm>
            <a:off x="1142400" y="57145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200">
                <a:solidFill>
                  <a:srgbClr val="4C5D6E"/>
                </a:solidFill>
              </a:rPr>
              <a:t>Знания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89" name="Google Shape;89;p14"/>
          <p:cNvSpPr txBox="1"/>
          <p:nvPr>
            <p:ph type="ctrTitle"/>
          </p:nvPr>
        </p:nvSpPr>
        <p:spPr>
          <a:xfrm>
            <a:off x="1142375" y="1714450"/>
            <a:ext cx="68544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Char char="●"/>
            </a:pPr>
            <a:r>
              <a:rPr lang="ru-RU" sz="1600">
                <a:solidFill>
                  <a:srgbClr val="2C2D30"/>
                </a:solidFill>
              </a:rPr>
              <a:t>Каким образом устроены знания человека?</a:t>
            </a:r>
            <a:endParaRPr sz="1600">
              <a:solidFill>
                <a:srgbClr val="2C2D3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Pts val="1600"/>
              <a:buChar char="●"/>
            </a:pPr>
            <a:r>
              <a:rPr lang="ru-RU" sz="1600">
                <a:solidFill>
                  <a:srgbClr val="2C2D30"/>
                </a:solidFill>
              </a:rPr>
              <a:t>Как человеческий мозг хранит знания?</a:t>
            </a:r>
            <a:endParaRPr sz="1600">
              <a:solidFill>
                <a:srgbClr val="2C2D3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Pts val="1600"/>
              <a:buChar char="●"/>
            </a:pPr>
            <a:r>
              <a:rPr lang="ru-RU" sz="1600">
                <a:solidFill>
                  <a:srgbClr val="2C2D30"/>
                </a:solidFill>
              </a:rPr>
              <a:t>Каким образом знания в голове человека актуализируются?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90" name="Google Shape;90;p14"/>
          <p:cNvSpPr/>
          <p:nvPr/>
        </p:nvSpPr>
        <p:spPr>
          <a:xfrm>
            <a:off x="-799826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4"/>
          <p:cNvSpPr/>
          <p:nvPr/>
        </p:nvSpPr>
        <p:spPr>
          <a:xfrm>
            <a:off x="-799826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4"/>
          <p:cNvSpPr/>
          <p:nvPr/>
        </p:nvSpPr>
        <p:spPr>
          <a:xfrm>
            <a:off x="-799826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4"/>
          <p:cNvSpPr/>
          <p:nvPr/>
        </p:nvSpPr>
        <p:spPr>
          <a:xfrm>
            <a:off x="-799826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4"/>
          <p:cNvSpPr/>
          <p:nvPr/>
        </p:nvSpPr>
        <p:spPr>
          <a:xfrm>
            <a:off x="-799826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-799826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-799826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-799826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-799826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-26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571174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11423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4"/>
          <p:cNvSpPr/>
          <p:nvPr/>
        </p:nvSpPr>
        <p:spPr>
          <a:xfrm>
            <a:off x="17135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22847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4"/>
          <p:cNvSpPr/>
          <p:nvPr/>
        </p:nvSpPr>
        <p:spPr>
          <a:xfrm>
            <a:off x="28559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4"/>
          <p:cNvSpPr/>
          <p:nvPr/>
        </p:nvSpPr>
        <p:spPr>
          <a:xfrm>
            <a:off x="34271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4"/>
          <p:cNvSpPr/>
          <p:nvPr/>
        </p:nvSpPr>
        <p:spPr>
          <a:xfrm>
            <a:off x="39983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4"/>
          <p:cNvSpPr/>
          <p:nvPr/>
        </p:nvSpPr>
        <p:spPr>
          <a:xfrm>
            <a:off x="45695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4"/>
          <p:cNvSpPr/>
          <p:nvPr/>
        </p:nvSpPr>
        <p:spPr>
          <a:xfrm>
            <a:off x="51407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4"/>
          <p:cNvSpPr/>
          <p:nvPr/>
        </p:nvSpPr>
        <p:spPr>
          <a:xfrm>
            <a:off x="57119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4"/>
          <p:cNvSpPr/>
          <p:nvPr/>
        </p:nvSpPr>
        <p:spPr>
          <a:xfrm>
            <a:off x="62831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6854373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/>
          <p:nvPr/>
        </p:nvSpPr>
        <p:spPr>
          <a:xfrm>
            <a:off x="7425573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/>
          <p:nvPr/>
        </p:nvSpPr>
        <p:spPr>
          <a:xfrm>
            <a:off x="7996773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4"/>
          <p:cNvSpPr/>
          <p:nvPr/>
        </p:nvSpPr>
        <p:spPr>
          <a:xfrm>
            <a:off x="8567973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4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116" name="Google Shape;116;p14"/>
          <p:cNvPicPr preferRelativeResize="0"/>
          <p:nvPr/>
        </p:nvPicPr>
        <p:blipFill rotWithShape="1">
          <a:blip r:embed="rId3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ÐÐ°ÑÑÐ¸Ð½ÐºÐ¸ Ð¿Ð¾ Ð·Ð°Ð¿ÑÐ¾ÑÑ knowledge" id="118" name="Google Shape;11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42253" y="10"/>
            <a:ext cx="499692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2"/>
          <p:cNvSpPr/>
          <p:nvPr/>
        </p:nvSpPr>
        <p:spPr>
          <a:xfrm>
            <a:off x="1144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32"/>
          <p:cNvSpPr/>
          <p:nvPr/>
        </p:nvSpPr>
        <p:spPr>
          <a:xfrm>
            <a:off x="1715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32"/>
          <p:cNvSpPr/>
          <p:nvPr/>
        </p:nvSpPr>
        <p:spPr>
          <a:xfrm>
            <a:off x="2287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32"/>
          <p:cNvSpPr/>
          <p:nvPr/>
        </p:nvSpPr>
        <p:spPr>
          <a:xfrm>
            <a:off x="2858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32"/>
          <p:cNvSpPr/>
          <p:nvPr/>
        </p:nvSpPr>
        <p:spPr>
          <a:xfrm>
            <a:off x="3429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32"/>
          <p:cNvSpPr/>
          <p:nvPr/>
        </p:nvSpPr>
        <p:spPr>
          <a:xfrm>
            <a:off x="4000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32"/>
          <p:cNvSpPr/>
          <p:nvPr/>
        </p:nvSpPr>
        <p:spPr>
          <a:xfrm>
            <a:off x="4571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32"/>
          <p:cNvSpPr/>
          <p:nvPr/>
        </p:nvSpPr>
        <p:spPr>
          <a:xfrm>
            <a:off x="5714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2"/>
          <p:cNvSpPr/>
          <p:nvPr/>
        </p:nvSpPr>
        <p:spPr>
          <a:xfrm>
            <a:off x="51431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32"/>
          <p:cNvSpPr/>
          <p:nvPr/>
        </p:nvSpPr>
        <p:spPr>
          <a:xfrm>
            <a:off x="6285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32"/>
          <p:cNvSpPr/>
          <p:nvPr/>
        </p:nvSpPr>
        <p:spPr>
          <a:xfrm>
            <a:off x="68567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32"/>
          <p:cNvSpPr/>
          <p:nvPr/>
        </p:nvSpPr>
        <p:spPr>
          <a:xfrm>
            <a:off x="74279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32"/>
          <p:cNvSpPr/>
          <p:nvPr/>
        </p:nvSpPr>
        <p:spPr>
          <a:xfrm>
            <a:off x="7999198" y="-800175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32"/>
          <p:cNvSpPr/>
          <p:nvPr/>
        </p:nvSpPr>
        <p:spPr>
          <a:xfrm>
            <a:off x="85703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32"/>
          <p:cNvSpPr txBox="1"/>
          <p:nvPr>
            <p:ph type="ctrTitle"/>
          </p:nvPr>
        </p:nvSpPr>
        <p:spPr>
          <a:xfrm>
            <a:off x="5714400" y="571450"/>
            <a:ext cx="28560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2400">
                <a:solidFill>
                  <a:srgbClr val="4C5D6E"/>
                </a:solidFill>
              </a:rPr>
              <a:t>Уровень 4</a:t>
            </a:r>
            <a:endParaRPr sz="2400">
              <a:solidFill>
                <a:srgbClr val="4C5D6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600">
              <a:solidFill>
                <a:srgbClr val="2C2D3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1600">
                <a:solidFill>
                  <a:srgbClr val="2C2D30"/>
                </a:solidFill>
              </a:rPr>
              <a:t>Формализация знаний на выбранном языке представления знаний</a:t>
            </a:r>
            <a:endParaRPr sz="1600">
              <a:solidFill>
                <a:srgbClr val="BDC2CA"/>
              </a:solidFill>
            </a:endParaRPr>
          </a:p>
        </p:txBody>
      </p:sp>
      <p:sp>
        <p:nvSpPr>
          <p:cNvPr id="724" name="Google Shape;724;p32"/>
          <p:cNvSpPr/>
          <p:nvPr/>
        </p:nvSpPr>
        <p:spPr>
          <a:xfrm>
            <a:off x="573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32"/>
          <p:cNvSpPr/>
          <p:nvPr/>
        </p:nvSpPr>
        <p:spPr>
          <a:xfrm>
            <a:off x="2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32"/>
          <p:cNvSpPr/>
          <p:nvPr/>
        </p:nvSpPr>
        <p:spPr>
          <a:xfrm>
            <a:off x="9368848" y="17144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32"/>
          <p:cNvSpPr/>
          <p:nvPr/>
        </p:nvSpPr>
        <p:spPr>
          <a:xfrm>
            <a:off x="9368848" y="22859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32"/>
          <p:cNvSpPr/>
          <p:nvPr/>
        </p:nvSpPr>
        <p:spPr>
          <a:xfrm>
            <a:off x="9368848" y="28574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32"/>
          <p:cNvSpPr/>
          <p:nvPr/>
        </p:nvSpPr>
        <p:spPr>
          <a:xfrm>
            <a:off x="9368848" y="3428959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32"/>
          <p:cNvSpPr/>
          <p:nvPr/>
        </p:nvSpPr>
        <p:spPr>
          <a:xfrm>
            <a:off x="9368848" y="4000459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32"/>
          <p:cNvSpPr/>
          <p:nvPr/>
        </p:nvSpPr>
        <p:spPr>
          <a:xfrm>
            <a:off x="9368848" y="457195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32"/>
          <p:cNvSpPr/>
          <p:nvPr/>
        </p:nvSpPr>
        <p:spPr>
          <a:xfrm>
            <a:off x="9368848" y="1142961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32"/>
          <p:cNvSpPr/>
          <p:nvPr/>
        </p:nvSpPr>
        <p:spPr>
          <a:xfrm>
            <a:off x="9368848" y="571461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32"/>
          <p:cNvSpPr/>
          <p:nvPr/>
        </p:nvSpPr>
        <p:spPr>
          <a:xfrm>
            <a:off x="9368848" y="-6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32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736" name="Google Shape;736;p32"/>
          <p:cNvPicPr preferRelativeResize="0"/>
          <p:nvPr/>
        </p:nvPicPr>
        <p:blipFill rotWithShape="1">
          <a:blip r:embed="rId3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32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ÐÐ°ÑÑÐ¸Ð½ÐºÐ¸ Ð¿Ð¾ Ð·Ð°Ð¿ÑÐ¾ÑÑ ÑÐ·ÑÐº Ð¿ÑÐµÐ´ÑÑÐ°Ð²Ð»ÐµÐ½Ð¸Ñ Ð·Ð½Ð°Ð½Ð¸Ð¹" id="738" name="Google Shape;73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6310" y="897142"/>
            <a:ext cx="4436889" cy="3349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33"/>
          <p:cNvSpPr/>
          <p:nvPr/>
        </p:nvSpPr>
        <p:spPr>
          <a:xfrm>
            <a:off x="1144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33"/>
          <p:cNvSpPr/>
          <p:nvPr/>
        </p:nvSpPr>
        <p:spPr>
          <a:xfrm>
            <a:off x="1715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33"/>
          <p:cNvSpPr/>
          <p:nvPr/>
        </p:nvSpPr>
        <p:spPr>
          <a:xfrm>
            <a:off x="2287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33"/>
          <p:cNvSpPr/>
          <p:nvPr/>
        </p:nvSpPr>
        <p:spPr>
          <a:xfrm>
            <a:off x="2858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33"/>
          <p:cNvSpPr/>
          <p:nvPr/>
        </p:nvSpPr>
        <p:spPr>
          <a:xfrm>
            <a:off x="3429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33"/>
          <p:cNvSpPr/>
          <p:nvPr/>
        </p:nvSpPr>
        <p:spPr>
          <a:xfrm>
            <a:off x="4000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33"/>
          <p:cNvSpPr/>
          <p:nvPr/>
        </p:nvSpPr>
        <p:spPr>
          <a:xfrm>
            <a:off x="4571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33"/>
          <p:cNvSpPr/>
          <p:nvPr/>
        </p:nvSpPr>
        <p:spPr>
          <a:xfrm>
            <a:off x="5714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33"/>
          <p:cNvSpPr/>
          <p:nvPr/>
        </p:nvSpPr>
        <p:spPr>
          <a:xfrm>
            <a:off x="51431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33"/>
          <p:cNvSpPr/>
          <p:nvPr/>
        </p:nvSpPr>
        <p:spPr>
          <a:xfrm>
            <a:off x="6285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33"/>
          <p:cNvSpPr/>
          <p:nvPr/>
        </p:nvSpPr>
        <p:spPr>
          <a:xfrm>
            <a:off x="68567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33"/>
          <p:cNvSpPr/>
          <p:nvPr/>
        </p:nvSpPr>
        <p:spPr>
          <a:xfrm>
            <a:off x="74279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33"/>
          <p:cNvSpPr/>
          <p:nvPr/>
        </p:nvSpPr>
        <p:spPr>
          <a:xfrm>
            <a:off x="7999198" y="-800175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33"/>
          <p:cNvSpPr/>
          <p:nvPr/>
        </p:nvSpPr>
        <p:spPr>
          <a:xfrm>
            <a:off x="85703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33"/>
          <p:cNvSpPr txBox="1"/>
          <p:nvPr>
            <p:ph type="ctrTitle"/>
          </p:nvPr>
        </p:nvSpPr>
        <p:spPr>
          <a:xfrm>
            <a:off x="5714400" y="571450"/>
            <a:ext cx="28560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2400">
                <a:solidFill>
                  <a:srgbClr val="4C5D6E"/>
                </a:solidFill>
              </a:rPr>
              <a:t>Уровень 5</a:t>
            </a:r>
            <a:endParaRPr sz="2400">
              <a:solidFill>
                <a:srgbClr val="4C5D6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600">
              <a:solidFill>
                <a:srgbClr val="2C2D3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1600">
                <a:solidFill>
                  <a:srgbClr val="2C2D30"/>
                </a:solidFill>
              </a:rPr>
              <a:t>Знания в системе управления базами знаний</a:t>
            </a:r>
            <a:endParaRPr sz="1600">
              <a:solidFill>
                <a:srgbClr val="BDC2CA"/>
              </a:solidFill>
            </a:endParaRPr>
          </a:p>
        </p:txBody>
      </p:sp>
      <p:sp>
        <p:nvSpPr>
          <p:cNvPr id="758" name="Google Shape;758;p33"/>
          <p:cNvSpPr/>
          <p:nvPr/>
        </p:nvSpPr>
        <p:spPr>
          <a:xfrm>
            <a:off x="573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33"/>
          <p:cNvSpPr/>
          <p:nvPr/>
        </p:nvSpPr>
        <p:spPr>
          <a:xfrm>
            <a:off x="2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33"/>
          <p:cNvSpPr/>
          <p:nvPr/>
        </p:nvSpPr>
        <p:spPr>
          <a:xfrm>
            <a:off x="9368848" y="17144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33"/>
          <p:cNvSpPr/>
          <p:nvPr/>
        </p:nvSpPr>
        <p:spPr>
          <a:xfrm>
            <a:off x="9368848" y="22859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33"/>
          <p:cNvSpPr/>
          <p:nvPr/>
        </p:nvSpPr>
        <p:spPr>
          <a:xfrm>
            <a:off x="9368848" y="28574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33"/>
          <p:cNvSpPr/>
          <p:nvPr/>
        </p:nvSpPr>
        <p:spPr>
          <a:xfrm>
            <a:off x="9368848" y="3428959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33"/>
          <p:cNvSpPr/>
          <p:nvPr/>
        </p:nvSpPr>
        <p:spPr>
          <a:xfrm>
            <a:off x="9368848" y="4000459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33"/>
          <p:cNvSpPr/>
          <p:nvPr/>
        </p:nvSpPr>
        <p:spPr>
          <a:xfrm>
            <a:off x="9368848" y="457195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33"/>
          <p:cNvSpPr/>
          <p:nvPr/>
        </p:nvSpPr>
        <p:spPr>
          <a:xfrm>
            <a:off x="9368848" y="1142961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33"/>
          <p:cNvSpPr/>
          <p:nvPr/>
        </p:nvSpPr>
        <p:spPr>
          <a:xfrm>
            <a:off x="9368848" y="571461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33"/>
          <p:cNvSpPr/>
          <p:nvPr/>
        </p:nvSpPr>
        <p:spPr>
          <a:xfrm>
            <a:off x="9368848" y="-6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33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770" name="Google Shape;770;p33"/>
          <p:cNvPicPr preferRelativeResize="0"/>
          <p:nvPr/>
        </p:nvPicPr>
        <p:blipFill rotWithShape="1">
          <a:blip r:embed="rId3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33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ÐÐ°ÑÑÐ¸Ð½ÐºÐ¸ Ð¿Ð¾ Ð·Ð°Ð¿ÑÐ¾ÑÑ knowledge base" id="772" name="Google Shape;77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877" y="796822"/>
            <a:ext cx="5210566" cy="3549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34"/>
          <p:cNvSpPr txBox="1"/>
          <p:nvPr>
            <p:ph type="ctrTitle"/>
          </p:nvPr>
        </p:nvSpPr>
        <p:spPr>
          <a:xfrm>
            <a:off x="1142400" y="57145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200">
                <a:solidFill>
                  <a:srgbClr val="4C5D6E"/>
                </a:solidFill>
              </a:rPr>
              <a:t>Формализмы представления знаний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778" name="Google Shape;778;p34"/>
          <p:cNvSpPr txBox="1"/>
          <p:nvPr>
            <p:ph type="ctrTitle"/>
          </p:nvPr>
        </p:nvSpPr>
        <p:spPr>
          <a:xfrm>
            <a:off x="1142375" y="1714450"/>
            <a:ext cx="68544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Char char="●"/>
            </a:pPr>
            <a:r>
              <a:rPr lang="ru-RU" sz="1600">
                <a:solidFill>
                  <a:srgbClr val="2C2D30"/>
                </a:solidFill>
              </a:rPr>
              <a:t>Фреймы</a:t>
            </a:r>
            <a:endParaRPr sz="1600">
              <a:solidFill>
                <a:srgbClr val="2C2D3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Pts val="1600"/>
              <a:buChar char="●"/>
            </a:pPr>
            <a:r>
              <a:rPr lang="ru-RU" sz="1600">
                <a:solidFill>
                  <a:srgbClr val="2C2D30"/>
                </a:solidFill>
              </a:rPr>
              <a:t>Продукции</a:t>
            </a:r>
            <a:endParaRPr sz="1600">
              <a:solidFill>
                <a:srgbClr val="2C2D3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Pts val="1600"/>
              <a:buChar char="●"/>
            </a:pPr>
            <a:r>
              <a:rPr lang="ru-RU" sz="1600">
                <a:solidFill>
                  <a:srgbClr val="2C2D30"/>
                </a:solidFill>
              </a:rPr>
              <a:t>Семантические сети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779" name="Google Shape;779;p34"/>
          <p:cNvSpPr/>
          <p:nvPr/>
        </p:nvSpPr>
        <p:spPr>
          <a:xfrm>
            <a:off x="-799826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34"/>
          <p:cNvSpPr/>
          <p:nvPr/>
        </p:nvSpPr>
        <p:spPr>
          <a:xfrm>
            <a:off x="-799826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34"/>
          <p:cNvSpPr/>
          <p:nvPr/>
        </p:nvSpPr>
        <p:spPr>
          <a:xfrm>
            <a:off x="-799826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34"/>
          <p:cNvSpPr/>
          <p:nvPr/>
        </p:nvSpPr>
        <p:spPr>
          <a:xfrm>
            <a:off x="-799826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34"/>
          <p:cNvSpPr/>
          <p:nvPr/>
        </p:nvSpPr>
        <p:spPr>
          <a:xfrm>
            <a:off x="-799826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34"/>
          <p:cNvSpPr/>
          <p:nvPr/>
        </p:nvSpPr>
        <p:spPr>
          <a:xfrm>
            <a:off x="-799826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34"/>
          <p:cNvSpPr/>
          <p:nvPr/>
        </p:nvSpPr>
        <p:spPr>
          <a:xfrm>
            <a:off x="-799826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34"/>
          <p:cNvSpPr/>
          <p:nvPr/>
        </p:nvSpPr>
        <p:spPr>
          <a:xfrm>
            <a:off x="-799826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34"/>
          <p:cNvSpPr/>
          <p:nvPr/>
        </p:nvSpPr>
        <p:spPr>
          <a:xfrm>
            <a:off x="-799826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34"/>
          <p:cNvSpPr/>
          <p:nvPr/>
        </p:nvSpPr>
        <p:spPr>
          <a:xfrm>
            <a:off x="-26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34"/>
          <p:cNvSpPr/>
          <p:nvPr/>
        </p:nvSpPr>
        <p:spPr>
          <a:xfrm>
            <a:off x="571174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34"/>
          <p:cNvSpPr/>
          <p:nvPr/>
        </p:nvSpPr>
        <p:spPr>
          <a:xfrm>
            <a:off x="11423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34"/>
          <p:cNvSpPr/>
          <p:nvPr/>
        </p:nvSpPr>
        <p:spPr>
          <a:xfrm>
            <a:off x="17135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34"/>
          <p:cNvSpPr/>
          <p:nvPr/>
        </p:nvSpPr>
        <p:spPr>
          <a:xfrm>
            <a:off x="22847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34"/>
          <p:cNvSpPr/>
          <p:nvPr/>
        </p:nvSpPr>
        <p:spPr>
          <a:xfrm>
            <a:off x="28559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34"/>
          <p:cNvSpPr/>
          <p:nvPr/>
        </p:nvSpPr>
        <p:spPr>
          <a:xfrm>
            <a:off x="34271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34"/>
          <p:cNvSpPr/>
          <p:nvPr/>
        </p:nvSpPr>
        <p:spPr>
          <a:xfrm>
            <a:off x="39983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34"/>
          <p:cNvSpPr/>
          <p:nvPr/>
        </p:nvSpPr>
        <p:spPr>
          <a:xfrm>
            <a:off x="45695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34"/>
          <p:cNvSpPr/>
          <p:nvPr/>
        </p:nvSpPr>
        <p:spPr>
          <a:xfrm>
            <a:off x="51407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34"/>
          <p:cNvSpPr/>
          <p:nvPr/>
        </p:nvSpPr>
        <p:spPr>
          <a:xfrm>
            <a:off x="57119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34"/>
          <p:cNvSpPr/>
          <p:nvPr/>
        </p:nvSpPr>
        <p:spPr>
          <a:xfrm>
            <a:off x="62831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34"/>
          <p:cNvSpPr/>
          <p:nvPr/>
        </p:nvSpPr>
        <p:spPr>
          <a:xfrm>
            <a:off x="6854373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34"/>
          <p:cNvSpPr/>
          <p:nvPr/>
        </p:nvSpPr>
        <p:spPr>
          <a:xfrm>
            <a:off x="7425573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34"/>
          <p:cNvSpPr/>
          <p:nvPr/>
        </p:nvSpPr>
        <p:spPr>
          <a:xfrm>
            <a:off x="7996773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34"/>
          <p:cNvSpPr/>
          <p:nvPr/>
        </p:nvSpPr>
        <p:spPr>
          <a:xfrm>
            <a:off x="8567973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34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805" name="Google Shape;805;p34"/>
          <p:cNvPicPr preferRelativeResize="0"/>
          <p:nvPr/>
        </p:nvPicPr>
        <p:blipFill rotWithShape="1">
          <a:blip r:embed="rId3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34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ÐÐ¾ÑÐ¾Ð¶ÐµÐµ Ð¸Ð·Ð¾Ð±ÑÐ°Ð¶ÐµÐ½Ð¸Ðµ" id="807" name="Google Shape;807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5140774" y="1572460"/>
            <a:ext cx="3141599" cy="314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35"/>
          <p:cNvSpPr txBox="1"/>
          <p:nvPr>
            <p:ph type="ctrTitle"/>
          </p:nvPr>
        </p:nvSpPr>
        <p:spPr>
          <a:xfrm>
            <a:off x="1142400" y="57150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200">
                <a:solidFill>
                  <a:srgbClr val="4C5D6E"/>
                </a:solidFill>
              </a:rPr>
              <a:t>Фреймы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813" name="Google Shape;813;p35"/>
          <p:cNvSpPr/>
          <p:nvPr/>
        </p:nvSpPr>
        <p:spPr>
          <a:xfrm>
            <a:off x="-799826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35"/>
          <p:cNvSpPr/>
          <p:nvPr/>
        </p:nvSpPr>
        <p:spPr>
          <a:xfrm>
            <a:off x="-799826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35"/>
          <p:cNvSpPr/>
          <p:nvPr/>
        </p:nvSpPr>
        <p:spPr>
          <a:xfrm>
            <a:off x="-799826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35"/>
          <p:cNvSpPr/>
          <p:nvPr/>
        </p:nvSpPr>
        <p:spPr>
          <a:xfrm>
            <a:off x="-799826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35"/>
          <p:cNvSpPr/>
          <p:nvPr/>
        </p:nvSpPr>
        <p:spPr>
          <a:xfrm>
            <a:off x="-799826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35"/>
          <p:cNvSpPr/>
          <p:nvPr/>
        </p:nvSpPr>
        <p:spPr>
          <a:xfrm>
            <a:off x="-799826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35"/>
          <p:cNvSpPr/>
          <p:nvPr/>
        </p:nvSpPr>
        <p:spPr>
          <a:xfrm>
            <a:off x="-799826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35"/>
          <p:cNvSpPr/>
          <p:nvPr/>
        </p:nvSpPr>
        <p:spPr>
          <a:xfrm>
            <a:off x="-799826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35"/>
          <p:cNvSpPr/>
          <p:nvPr/>
        </p:nvSpPr>
        <p:spPr>
          <a:xfrm>
            <a:off x="-799826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35"/>
          <p:cNvSpPr/>
          <p:nvPr/>
        </p:nvSpPr>
        <p:spPr>
          <a:xfrm>
            <a:off x="-26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35"/>
          <p:cNvSpPr/>
          <p:nvPr/>
        </p:nvSpPr>
        <p:spPr>
          <a:xfrm>
            <a:off x="571174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35"/>
          <p:cNvSpPr/>
          <p:nvPr/>
        </p:nvSpPr>
        <p:spPr>
          <a:xfrm>
            <a:off x="11423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35"/>
          <p:cNvSpPr/>
          <p:nvPr/>
        </p:nvSpPr>
        <p:spPr>
          <a:xfrm>
            <a:off x="17135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35"/>
          <p:cNvSpPr/>
          <p:nvPr/>
        </p:nvSpPr>
        <p:spPr>
          <a:xfrm>
            <a:off x="22847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35"/>
          <p:cNvSpPr/>
          <p:nvPr/>
        </p:nvSpPr>
        <p:spPr>
          <a:xfrm>
            <a:off x="28559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35"/>
          <p:cNvSpPr/>
          <p:nvPr/>
        </p:nvSpPr>
        <p:spPr>
          <a:xfrm>
            <a:off x="34271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35"/>
          <p:cNvSpPr/>
          <p:nvPr/>
        </p:nvSpPr>
        <p:spPr>
          <a:xfrm>
            <a:off x="39983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35"/>
          <p:cNvSpPr/>
          <p:nvPr/>
        </p:nvSpPr>
        <p:spPr>
          <a:xfrm>
            <a:off x="45695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35"/>
          <p:cNvSpPr/>
          <p:nvPr/>
        </p:nvSpPr>
        <p:spPr>
          <a:xfrm>
            <a:off x="51407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35"/>
          <p:cNvSpPr/>
          <p:nvPr/>
        </p:nvSpPr>
        <p:spPr>
          <a:xfrm>
            <a:off x="57119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35"/>
          <p:cNvSpPr/>
          <p:nvPr/>
        </p:nvSpPr>
        <p:spPr>
          <a:xfrm>
            <a:off x="6283174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35"/>
          <p:cNvSpPr/>
          <p:nvPr/>
        </p:nvSpPr>
        <p:spPr>
          <a:xfrm>
            <a:off x="6854373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35"/>
          <p:cNvSpPr/>
          <p:nvPr/>
        </p:nvSpPr>
        <p:spPr>
          <a:xfrm>
            <a:off x="7425573" y="-80010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35"/>
          <p:cNvSpPr/>
          <p:nvPr/>
        </p:nvSpPr>
        <p:spPr>
          <a:xfrm>
            <a:off x="7996773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35"/>
          <p:cNvSpPr/>
          <p:nvPr/>
        </p:nvSpPr>
        <p:spPr>
          <a:xfrm>
            <a:off x="8567973" y="-800100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35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839" name="Google Shape;839;p35"/>
          <p:cNvPicPr preferRelativeResize="0"/>
          <p:nvPr/>
        </p:nvPicPr>
        <p:blipFill rotWithShape="1">
          <a:blip r:embed="rId3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35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ÐÐ°ÑÑÐ¸Ð½ÐºÐ¸ Ð¿Ð¾ Ð·Ð°Ð¿ÑÐ¾ÑÑ ÑÑÐµÐ¹Ð¼ Ð·Ð½Ð°Ð½Ð¸Ð¹" id="841" name="Google Shape;84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173" y="1714512"/>
            <a:ext cx="4396154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ÐÐ°ÑÑÐ¸Ð½ÐºÐ¸ Ð¿Ð¾ Ð·Ð°Ð¿ÑÐ¾ÑÑ Ð¼Ð°ÑÐ²Ð¸Ð½ Ð¼Ð¸Ð½ÑÐºÐ¸Ð¹" id="842" name="Google Shape;842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46158" y="2355726"/>
            <a:ext cx="3321815" cy="2216274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35"/>
          <p:cNvSpPr txBox="1"/>
          <p:nvPr/>
        </p:nvSpPr>
        <p:spPr>
          <a:xfrm>
            <a:off x="5246158" y="4572000"/>
            <a:ext cx="3321815" cy="571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0" i="0" lang="ru-RU" sz="20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Марвин Мински</a:t>
            </a:r>
            <a:endParaRPr b="0" i="0" sz="2000" u="none" cap="none" strike="noStrike">
              <a:solidFill>
                <a:srgbClr val="4C5D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35"/>
          <p:cNvSpPr/>
          <p:nvPr/>
        </p:nvSpPr>
        <p:spPr>
          <a:xfrm>
            <a:off x="3954511" y="95100"/>
            <a:ext cx="3712799" cy="1533368"/>
          </a:xfrm>
          <a:prstGeom prst="cloudCallout">
            <a:avLst>
              <a:gd fmla="val 22390" name="adj1"/>
              <a:gd fmla="val 118644" name="adj2"/>
            </a:avLst>
          </a:prstGeom>
          <a:gradFill>
            <a:gsLst>
              <a:gs pos="0">
                <a:srgbClr val="BBBBBB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cap="flat" cmpd="sng" w="9525">
            <a:solidFill>
              <a:srgbClr val="20202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Фреймы —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это очень просто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36"/>
          <p:cNvSpPr txBox="1"/>
          <p:nvPr>
            <p:ph type="ctrTitle"/>
          </p:nvPr>
        </p:nvSpPr>
        <p:spPr>
          <a:xfrm>
            <a:off x="1142400" y="571500"/>
            <a:ext cx="6854400" cy="114301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200">
                <a:solidFill>
                  <a:srgbClr val="4C5D6E"/>
                </a:solidFill>
              </a:rPr>
              <a:t>Пример</a:t>
            </a:r>
            <a:br>
              <a:rPr lang="ru-RU" sz="3200">
                <a:solidFill>
                  <a:srgbClr val="4C5D6E"/>
                </a:solidFill>
              </a:rPr>
            </a:br>
            <a:r>
              <a:rPr lang="ru-RU" sz="3200">
                <a:solidFill>
                  <a:srgbClr val="4C5D6E"/>
                </a:solidFill>
              </a:rPr>
              <a:t>фрейма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850" name="Google Shape;850;p36"/>
          <p:cNvSpPr/>
          <p:nvPr/>
        </p:nvSpPr>
        <p:spPr>
          <a:xfrm>
            <a:off x="-799801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36"/>
          <p:cNvSpPr/>
          <p:nvPr/>
        </p:nvSpPr>
        <p:spPr>
          <a:xfrm>
            <a:off x="-799801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36"/>
          <p:cNvSpPr/>
          <p:nvPr/>
        </p:nvSpPr>
        <p:spPr>
          <a:xfrm>
            <a:off x="-799801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36"/>
          <p:cNvSpPr/>
          <p:nvPr/>
        </p:nvSpPr>
        <p:spPr>
          <a:xfrm>
            <a:off x="-799801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36"/>
          <p:cNvSpPr/>
          <p:nvPr/>
        </p:nvSpPr>
        <p:spPr>
          <a:xfrm>
            <a:off x="-799801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36"/>
          <p:cNvSpPr/>
          <p:nvPr/>
        </p:nvSpPr>
        <p:spPr>
          <a:xfrm>
            <a:off x="-799801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36"/>
          <p:cNvSpPr/>
          <p:nvPr/>
        </p:nvSpPr>
        <p:spPr>
          <a:xfrm>
            <a:off x="-799801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36"/>
          <p:cNvSpPr/>
          <p:nvPr/>
        </p:nvSpPr>
        <p:spPr>
          <a:xfrm>
            <a:off x="-799801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36"/>
          <p:cNvSpPr/>
          <p:nvPr/>
        </p:nvSpPr>
        <p:spPr>
          <a:xfrm>
            <a:off x="-799801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36"/>
          <p:cNvSpPr/>
          <p:nvPr/>
        </p:nvSpPr>
        <p:spPr>
          <a:xfrm>
            <a:off x="23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36"/>
          <p:cNvSpPr/>
          <p:nvPr/>
        </p:nvSpPr>
        <p:spPr>
          <a:xfrm>
            <a:off x="5735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36"/>
          <p:cNvSpPr/>
          <p:nvPr/>
        </p:nvSpPr>
        <p:spPr>
          <a:xfrm>
            <a:off x="1144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36"/>
          <p:cNvSpPr/>
          <p:nvPr/>
        </p:nvSpPr>
        <p:spPr>
          <a:xfrm>
            <a:off x="1715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36"/>
          <p:cNvSpPr/>
          <p:nvPr/>
        </p:nvSpPr>
        <p:spPr>
          <a:xfrm>
            <a:off x="2287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36"/>
          <p:cNvSpPr/>
          <p:nvPr/>
        </p:nvSpPr>
        <p:spPr>
          <a:xfrm>
            <a:off x="2858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36"/>
          <p:cNvSpPr/>
          <p:nvPr/>
        </p:nvSpPr>
        <p:spPr>
          <a:xfrm>
            <a:off x="3429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36"/>
          <p:cNvSpPr/>
          <p:nvPr/>
        </p:nvSpPr>
        <p:spPr>
          <a:xfrm>
            <a:off x="4000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36"/>
          <p:cNvSpPr/>
          <p:nvPr/>
        </p:nvSpPr>
        <p:spPr>
          <a:xfrm>
            <a:off x="4571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36"/>
          <p:cNvSpPr/>
          <p:nvPr/>
        </p:nvSpPr>
        <p:spPr>
          <a:xfrm>
            <a:off x="5143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36"/>
          <p:cNvSpPr/>
          <p:nvPr/>
        </p:nvSpPr>
        <p:spPr>
          <a:xfrm>
            <a:off x="5714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36"/>
          <p:cNvSpPr/>
          <p:nvPr/>
        </p:nvSpPr>
        <p:spPr>
          <a:xfrm>
            <a:off x="6285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36"/>
          <p:cNvSpPr/>
          <p:nvPr/>
        </p:nvSpPr>
        <p:spPr>
          <a:xfrm>
            <a:off x="68567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36"/>
          <p:cNvSpPr/>
          <p:nvPr/>
        </p:nvSpPr>
        <p:spPr>
          <a:xfrm>
            <a:off x="74279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36"/>
          <p:cNvSpPr/>
          <p:nvPr/>
        </p:nvSpPr>
        <p:spPr>
          <a:xfrm>
            <a:off x="79991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36"/>
          <p:cNvSpPr/>
          <p:nvPr/>
        </p:nvSpPr>
        <p:spPr>
          <a:xfrm>
            <a:off x="85703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36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876" name="Google Shape;876;p36"/>
          <p:cNvPicPr preferRelativeResize="0"/>
          <p:nvPr/>
        </p:nvPicPr>
        <p:blipFill rotWithShape="1">
          <a:blip r:embed="rId3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36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ÐÐ°ÑÑÐ¸Ð½ÐºÐ¸ Ð¿Ð¾ Ð·Ð°Ð¿ÑÐ¾ÑÑ ÑÑÐµÐ¹Ð¼ Ð·Ð½Ð°Ð½Ð¸Ð¹" id="878" name="Google Shape;878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4709" y="571489"/>
            <a:ext cx="4845689" cy="4000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ÐÐ¾ÑÐ¾Ð¶ÐµÐµ Ð¸Ð·Ð¾Ð±ÑÐ°Ð¶ÐµÐ½Ð¸Ðµ" id="883" name="Google Shape;88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2"/>
            <a:ext cx="9144000" cy="5143512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37"/>
          <p:cNvSpPr/>
          <p:nvPr/>
        </p:nvSpPr>
        <p:spPr>
          <a:xfrm>
            <a:off x="-799801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37"/>
          <p:cNvSpPr/>
          <p:nvPr/>
        </p:nvSpPr>
        <p:spPr>
          <a:xfrm>
            <a:off x="-799801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37"/>
          <p:cNvSpPr/>
          <p:nvPr/>
        </p:nvSpPr>
        <p:spPr>
          <a:xfrm>
            <a:off x="-799801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37"/>
          <p:cNvSpPr/>
          <p:nvPr/>
        </p:nvSpPr>
        <p:spPr>
          <a:xfrm>
            <a:off x="-799801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37"/>
          <p:cNvSpPr/>
          <p:nvPr/>
        </p:nvSpPr>
        <p:spPr>
          <a:xfrm>
            <a:off x="-799801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37"/>
          <p:cNvSpPr/>
          <p:nvPr/>
        </p:nvSpPr>
        <p:spPr>
          <a:xfrm>
            <a:off x="-799801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37"/>
          <p:cNvSpPr/>
          <p:nvPr/>
        </p:nvSpPr>
        <p:spPr>
          <a:xfrm>
            <a:off x="-799801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37"/>
          <p:cNvSpPr/>
          <p:nvPr/>
        </p:nvSpPr>
        <p:spPr>
          <a:xfrm>
            <a:off x="-799801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37"/>
          <p:cNvSpPr/>
          <p:nvPr/>
        </p:nvSpPr>
        <p:spPr>
          <a:xfrm>
            <a:off x="-799801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37"/>
          <p:cNvSpPr/>
          <p:nvPr/>
        </p:nvSpPr>
        <p:spPr>
          <a:xfrm>
            <a:off x="23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37"/>
          <p:cNvSpPr/>
          <p:nvPr/>
        </p:nvSpPr>
        <p:spPr>
          <a:xfrm>
            <a:off x="5735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37"/>
          <p:cNvSpPr/>
          <p:nvPr/>
        </p:nvSpPr>
        <p:spPr>
          <a:xfrm>
            <a:off x="1144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37"/>
          <p:cNvSpPr/>
          <p:nvPr/>
        </p:nvSpPr>
        <p:spPr>
          <a:xfrm>
            <a:off x="1715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37"/>
          <p:cNvSpPr/>
          <p:nvPr/>
        </p:nvSpPr>
        <p:spPr>
          <a:xfrm>
            <a:off x="2287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37"/>
          <p:cNvSpPr/>
          <p:nvPr/>
        </p:nvSpPr>
        <p:spPr>
          <a:xfrm>
            <a:off x="2858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37"/>
          <p:cNvSpPr/>
          <p:nvPr/>
        </p:nvSpPr>
        <p:spPr>
          <a:xfrm>
            <a:off x="3429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37"/>
          <p:cNvSpPr/>
          <p:nvPr/>
        </p:nvSpPr>
        <p:spPr>
          <a:xfrm>
            <a:off x="4000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37"/>
          <p:cNvSpPr/>
          <p:nvPr/>
        </p:nvSpPr>
        <p:spPr>
          <a:xfrm>
            <a:off x="4571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37"/>
          <p:cNvSpPr/>
          <p:nvPr/>
        </p:nvSpPr>
        <p:spPr>
          <a:xfrm>
            <a:off x="5143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37"/>
          <p:cNvSpPr/>
          <p:nvPr/>
        </p:nvSpPr>
        <p:spPr>
          <a:xfrm>
            <a:off x="5714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37"/>
          <p:cNvSpPr/>
          <p:nvPr/>
        </p:nvSpPr>
        <p:spPr>
          <a:xfrm>
            <a:off x="6285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37"/>
          <p:cNvSpPr/>
          <p:nvPr/>
        </p:nvSpPr>
        <p:spPr>
          <a:xfrm>
            <a:off x="68567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37"/>
          <p:cNvSpPr/>
          <p:nvPr/>
        </p:nvSpPr>
        <p:spPr>
          <a:xfrm>
            <a:off x="74279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37"/>
          <p:cNvSpPr/>
          <p:nvPr/>
        </p:nvSpPr>
        <p:spPr>
          <a:xfrm>
            <a:off x="79991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37"/>
          <p:cNvSpPr/>
          <p:nvPr/>
        </p:nvSpPr>
        <p:spPr>
          <a:xfrm>
            <a:off x="85703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37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910" name="Google Shape;910;p37"/>
          <p:cNvPicPr preferRelativeResize="0"/>
          <p:nvPr/>
        </p:nvPicPr>
        <p:blipFill rotWithShape="1">
          <a:blip r:embed="rId4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37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38"/>
          <p:cNvSpPr txBox="1"/>
          <p:nvPr>
            <p:ph type="ctrTitle"/>
          </p:nvPr>
        </p:nvSpPr>
        <p:spPr>
          <a:xfrm>
            <a:off x="1142400" y="57150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200">
                <a:solidFill>
                  <a:srgbClr val="4C5D6E"/>
                </a:solidFill>
              </a:rPr>
              <a:t>Продукции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917" name="Google Shape;917;p38"/>
          <p:cNvSpPr txBox="1"/>
          <p:nvPr>
            <p:ph type="ctrTitle"/>
          </p:nvPr>
        </p:nvSpPr>
        <p:spPr>
          <a:xfrm>
            <a:off x="1142375" y="1714450"/>
            <a:ext cx="68544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5200"/>
              <a:buNone/>
            </a:pPr>
            <a:r>
              <a:rPr b="1" lang="ru-RU" sz="1600">
                <a:solidFill>
                  <a:srgbClr val="2C2D30"/>
                </a:solidFill>
              </a:rPr>
              <a:t>Modus Ponens</a:t>
            </a:r>
            <a:r>
              <a:rPr lang="ru-RU" sz="1600">
                <a:solidFill>
                  <a:srgbClr val="2C2D30"/>
                </a:solidFill>
              </a:rPr>
              <a:t>:</a:t>
            </a:r>
            <a:br>
              <a:rPr lang="ru-RU" sz="1600">
                <a:solidFill>
                  <a:srgbClr val="2C2D30"/>
                </a:solidFill>
              </a:rPr>
            </a:br>
            <a:br>
              <a:rPr lang="ru-RU" sz="1600">
                <a:solidFill>
                  <a:srgbClr val="2C2D30"/>
                </a:solidFill>
              </a:rPr>
            </a:br>
            <a:r>
              <a:rPr lang="ru-RU" sz="1600">
                <a:solidFill>
                  <a:srgbClr val="2C2D30"/>
                </a:solidFill>
              </a:rPr>
              <a:t>ЕСЛИ … ТО …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918" name="Google Shape;918;p38"/>
          <p:cNvSpPr/>
          <p:nvPr/>
        </p:nvSpPr>
        <p:spPr>
          <a:xfrm>
            <a:off x="-799801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38"/>
          <p:cNvSpPr/>
          <p:nvPr/>
        </p:nvSpPr>
        <p:spPr>
          <a:xfrm>
            <a:off x="-799801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38"/>
          <p:cNvSpPr/>
          <p:nvPr/>
        </p:nvSpPr>
        <p:spPr>
          <a:xfrm>
            <a:off x="-799801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38"/>
          <p:cNvSpPr/>
          <p:nvPr/>
        </p:nvSpPr>
        <p:spPr>
          <a:xfrm>
            <a:off x="-799801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38"/>
          <p:cNvSpPr/>
          <p:nvPr/>
        </p:nvSpPr>
        <p:spPr>
          <a:xfrm>
            <a:off x="-799801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38"/>
          <p:cNvSpPr/>
          <p:nvPr/>
        </p:nvSpPr>
        <p:spPr>
          <a:xfrm>
            <a:off x="-799801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38"/>
          <p:cNvSpPr/>
          <p:nvPr/>
        </p:nvSpPr>
        <p:spPr>
          <a:xfrm>
            <a:off x="-799801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38"/>
          <p:cNvSpPr/>
          <p:nvPr/>
        </p:nvSpPr>
        <p:spPr>
          <a:xfrm>
            <a:off x="-799801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38"/>
          <p:cNvSpPr/>
          <p:nvPr/>
        </p:nvSpPr>
        <p:spPr>
          <a:xfrm>
            <a:off x="-799801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38"/>
          <p:cNvSpPr/>
          <p:nvPr/>
        </p:nvSpPr>
        <p:spPr>
          <a:xfrm>
            <a:off x="23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p38"/>
          <p:cNvSpPr/>
          <p:nvPr/>
        </p:nvSpPr>
        <p:spPr>
          <a:xfrm>
            <a:off x="5735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p38"/>
          <p:cNvSpPr/>
          <p:nvPr/>
        </p:nvSpPr>
        <p:spPr>
          <a:xfrm>
            <a:off x="1144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38"/>
          <p:cNvSpPr/>
          <p:nvPr/>
        </p:nvSpPr>
        <p:spPr>
          <a:xfrm>
            <a:off x="1715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38"/>
          <p:cNvSpPr/>
          <p:nvPr/>
        </p:nvSpPr>
        <p:spPr>
          <a:xfrm>
            <a:off x="2287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38"/>
          <p:cNvSpPr/>
          <p:nvPr/>
        </p:nvSpPr>
        <p:spPr>
          <a:xfrm>
            <a:off x="2858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38"/>
          <p:cNvSpPr/>
          <p:nvPr/>
        </p:nvSpPr>
        <p:spPr>
          <a:xfrm>
            <a:off x="3429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38"/>
          <p:cNvSpPr/>
          <p:nvPr/>
        </p:nvSpPr>
        <p:spPr>
          <a:xfrm>
            <a:off x="4000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38"/>
          <p:cNvSpPr/>
          <p:nvPr/>
        </p:nvSpPr>
        <p:spPr>
          <a:xfrm>
            <a:off x="4571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38"/>
          <p:cNvSpPr/>
          <p:nvPr/>
        </p:nvSpPr>
        <p:spPr>
          <a:xfrm>
            <a:off x="5143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38"/>
          <p:cNvSpPr/>
          <p:nvPr/>
        </p:nvSpPr>
        <p:spPr>
          <a:xfrm>
            <a:off x="5714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38"/>
          <p:cNvSpPr/>
          <p:nvPr/>
        </p:nvSpPr>
        <p:spPr>
          <a:xfrm>
            <a:off x="6285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38"/>
          <p:cNvSpPr/>
          <p:nvPr/>
        </p:nvSpPr>
        <p:spPr>
          <a:xfrm>
            <a:off x="68567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38"/>
          <p:cNvSpPr/>
          <p:nvPr/>
        </p:nvSpPr>
        <p:spPr>
          <a:xfrm>
            <a:off x="74279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38"/>
          <p:cNvSpPr/>
          <p:nvPr/>
        </p:nvSpPr>
        <p:spPr>
          <a:xfrm>
            <a:off x="79991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38"/>
          <p:cNvSpPr/>
          <p:nvPr/>
        </p:nvSpPr>
        <p:spPr>
          <a:xfrm>
            <a:off x="85703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38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944" name="Google Shape;944;p38"/>
          <p:cNvPicPr preferRelativeResize="0"/>
          <p:nvPr/>
        </p:nvPicPr>
        <p:blipFill rotWithShape="1">
          <a:blip r:embed="rId3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38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ÐÐ¾ÑÐ¾Ð¶ÐµÐµ Ð¸Ð·Ð¾Ð±ÑÐ°Ð¶ÐµÐ½Ð¸Ðµ" id="946" name="Google Shape;946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07898" y="1633547"/>
            <a:ext cx="4762500" cy="30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39"/>
          <p:cNvSpPr txBox="1"/>
          <p:nvPr>
            <p:ph type="ctrTitle"/>
          </p:nvPr>
        </p:nvSpPr>
        <p:spPr>
          <a:xfrm>
            <a:off x="1142400" y="57150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200">
                <a:solidFill>
                  <a:srgbClr val="4C5D6E"/>
                </a:solidFill>
              </a:rPr>
              <a:t>Продукции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952" name="Google Shape;952;p39"/>
          <p:cNvSpPr txBox="1"/>
          <p:nvPr>
            <p:ph type="ctrTitle"/>
          </p:nvPr>
        </p:nvSpPr>
        <p:spPr>
          <a:xfrm>
            <a:off x="1142375" y="1714450"/>
            <a:ext cx="6854400" cy="2857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/>
              <a:t> </a:t>
            </a:r>
            <a:endParaRPr/>
          </a:p>
        </p:txBody>
      </p:sp>
      <p:sp>
        <p:nvSpPr>
          <p:cNvPr id="953" name="Google Shape;953;p39"/>
          <p:cNvSpPr/>
          <p:nvPr/>
        </p:nvSpPr>
        <p:spPr>
          <a:xfrm>
            <a:off x="-799801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39"/>
          <p:cNvSpPr/>
          <p:nvPr/>
        </p:nvSpPr>
        <p:spPr>
          <a:xfrm>
            <a:off x="-799801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39"/>
          <p:cNvSpPr/>
          <p:nvPr/>
        </p:nvSpPr>
        <p:spPr>
          <a:xfrm>
            <a:off x="-799801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39"/>
          <p:cNvSpPr/>
          <p:nvPr/>
        </p:nvSpPr>
        <p:spPr>
          <a:xfrm>
            <a:off x="-799801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39"/>
          <p:cNvSpPr/>
          <p:nvPr/>
        </p:nvSpPr>
        <p:spPr>
          <a:xfrm>
            <a:off x="-799801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39"/>
          <p:cNvSpPr/>
          <p:nvPr/>
        </p:nvSpPr>
        <p:spPr>
          <a:xfrm>
            <a:off x="-799801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39"/>
          <p:cNvSpPr/>
          <p:nvPr/>
        </p:nvSpPr>
        <p:spPr>
          <a:xfrm>
            <a:off x="-799801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39"/>
          <p:cNvSpPr/>
          <p:nvPr/>
        </p:nvSpPr>
        <p:spPr>
          <a:xfrm>
            <a:off x="-799801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39"/>
          <p:cNvSpPr/>
          <p:nvPr/>
        </p:nvSpPr>
        <p:spPr>
          <a:xfrm>
            <a:off x="-799801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39"/>
          <p:cNvSpPr/>
          <p:nvPr/>
        </p:nvSpPr>
        <p:spPr>
          <a:xfrm>
            <a:off x="23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39"/>
          <p:cNvSpPr/>
          <p:nvPr/>
        </p:nvSpPr>
        <p:spPr>
          <a:xfrm>
            <a:off x="5735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39"/>
          <p:cNvSpPr/>
          <p:nvPr/>
        </p:nvSpPr>
        <p:spPr>
          <a:xfrm>
            <a:off x="1144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39"/>
          <p:cNvSpPr/>
          <p:nvPr/>
        </p:nvSpPr>
        <p:spPr>
          <a:xfrm>
            <a:off x="1715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39"/>
          <p:cNvSpPr/>
          <p:nvPr/>
        </p:nvSpPr>
        <p:spPr>
          <a:xfrm>
            <a:off x="2287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39"/>
          <p:cNvSpPr/>
          <p:nvPr/>
        </p:nvSpPr>
        <p:spPr>
          <a:xfrm>
            <a:off x="2858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39"/>
          <p:cNvSpPr/>
          <p:nvPr/>
        </p:nvSpPr>
        <p:spPr>
          <a:xfrm>
            <a:off x="3429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39"/>
          <p:cNvSpPr/>
          <p:nvPr/>
        </p:nvSpPr>
        <p:spPr>
          <a:xfrm>
            <a:off x="4000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39"/>
          <p:cNvSpPr/>
          <p:nvPr/>
        </p:nvSpPr>
        <p:spPr>
          <a:xfrm>
            <a:off x="4571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39"/>
          <p:cNvSpPr/>
          <p:nvPr/>
        </p:nvSpPr>
        <p:spPr>
          <a:xfrm>
            <a:off x="5143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39"/>
          <p:cNvSpPr/>
          <p:nvPr/>
        </p:nvSpPr>
        <p:spPr>
          <a:xfrm>
            <a:off x="5714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39"/>
          <p:cNvSpPr/>
          <p:nvPr/>
        </p:nvSpPr>
        <p:spPr>
          <a:xfrm>
            <a:off x="6285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39"/>
          <p:cNvSpPr/>
          <p:nvPr/>
        </p:nvSpPr>
        <p:spPr>
          <a:xfrm>
            <a:off x="68567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39"/>
          <p:cNvSpPr/>
          <p:nvPr/>
        </p:nvSpPr>
        <p:spPr>
          <a:xfrm>
            <a:off x="74279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39"/>
          <p:cNvSpPr/>
          <p:nvPr/>
        </p:nvSpPr>
        <p:spPr>
          <a:xfrm>
            <a:off x="79991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39"/>
          <p:cNvSpPr/>
          <p:nvPr/>
        </p:nvSpPr>
        <p:spPr>
          <a:xfrm>
            <a:off x="85703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39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979" name="Google Shape;979;p39"/>
          <p:cNvPicPr preferRelativeResize="0"/>
          <p:nvPr/>
        </p:nvPicPr>
        <p:blipFill rotWithShape="1">
          <a:blip r:embed="rId4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39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40"/>
          <p:cNvSpPr txBox="1"/>
          <p:nvPr>
            <p:ph type="ctrTitle"/>
          </p:nvPr>
        </p:nvSpPr>
        <p:spPr>
          <a:xfrm>
            <a:off x="1142400" y="57150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200">
                <a:solidFill>
                  <a:srgbClr val="4C5D6E"/>
                </a:solidFill>
              </a:rPr>
              <a:t>Машина вывода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986" name="Google Shape;986;p40"/>
          <p:cNvSpPr/>
          <p:nvPr/>
        </p:nvSpPr>
        <p:spPr>
          <a:xfrm>
            <a:off x="-799801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40"/>
          <p:cNvSpPr/>
          <p:nvPr/>
        </p:nvSpPr>
        <p:spPr>
          <a:xfrm>
            <a:off x="-799801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40"/>
          <p:cNvSpPr/>
          <p:nvPr/>
        </p:nvSpPr>
        <p:spPr>
          <a:xfrm>
            <a:off x="-799801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40"/>
          <p:cNvSpPr/>
          <p:nvPr/>
        </p:nvSpPr>
        <p:spPr>
          <a:xfrm>
            <a:off x="-799801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40"/>
          <p:cNvSpPr/>
          <p:nvPr/>
        </p:nvSpPr>
        <p:spPr>
          <a:xfrm>
            <a:off x="-799801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40"/>
          <p:cNvSpPr/>
          <p:nvPr/>
        </p:nvSpPr>
        <p:spPr>
          <a:xfrm>
            <a:off x="-799801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40"/>
          <p:cNvSpPr/>
          <p:nvPr/>
        </p:nvSpPr>
        <p:spPr>
          <a:xfrm>
            <a:off x="-799801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40"/>
          <p:cNvSpPr/>
          <p:nvPr/>
        </p:nvSpPr>
        <p:spPr>
          <a:xfrm>
            <a:off x="-799801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40"/>
          <p:cNvSpPr/>
          <p:nvPr/>
        </p:nvSpPr>
        <p:spPr>
          <a:xfrm>
            <a:off x="-799801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40"/>
          <p:cNvSpPr/>
          <p:nvPr/>
        </p:nvSpPr>
        <p:spPr>
          <a:xfrm>
            <a:off x="23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40"/>
          <p:cNvSpPr/>
          <p:nvPr/>
        </p:nvSpPr>
        <p:spPr>
          <a:xfrm>
            <a:off x="5735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p40"/>
          <p:cNvSpPr/>
          <p:nvPr/>
        </p:nvSpPr>
        <p:spPr>
          <a:xfrm>
            <a:off x="1144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40"/>
          <p:cNvSpPr/>
          <p:nvPr/>
        </p:nvSpPr>
        <p:spPr>
          <a:xfrm>
            <a:off x="1715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40"/>
          <p:cNvSpPr/>
          <p:nvPr/>
        </p:nvSpPr>
        <p:spPr>
          <a:xfrm>
            <a:off x="2287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40"/>
          <p:cNvSpPr/>
          <p:nvPr/>
        </p:nvSpPr>
        <p:spPr>
          <a:xfrm>
            <a:off x="2858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p40"/>
          <p:cNvSpPr/>
          <p:nvPr/>
        </p:nvSpPr>
        <p:spPr>
          <a:xfrm>
            <a:off x="3429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40"/>
          <p:cNvSpPr/>
          <p:nvPr/>
        </p:nvSpPr>
        <p:spPr>
          <a:xfrm>
            <a:off x="4000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40"/>
          <p:cNvSpPr/>
          <p:nvPr/>
        </p:nvSpPr>
        <p:spPr>
          <a:xfrm>
            <a:off x="4571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40"/>
          <p:cNvSpPr/>
          <p:nvPr/>
        </p:nvSpPr>
        <p:spPr>
          <a:xfrm>
            <a:off x="5143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40"/>
          <p:cNvSpPr/>
          <p:nvPr/>
        </p:nvSpPr>
        <p:spPr>
          <a:xfrm>
            <a:off x="5714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40"/>
          <p:cNvSpPr/>
          <p:nvPr/>
        </p:nvSpPr>
        <p:spPr>
          <a:xfrm>
            <a:off x="6285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40"/>
          <p:cNvSpPr/>
          <p:nvPr/>
        </p:nvSpPr>
        <p:spPr>
          <a:xfrm>
            <a:off x="68567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40"/>
          <p:cNvSpPr/>
          <p:nvPr/>
        </p:nvSpPr>
        <p:spPr>
          <a:xfrm>
            <a:off x="74279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40"/>
          <p:cNvSpPr/>
          <p:nvPr/>
        </p:nvSpPr>
        <p:spPr>
          <a:xfrm>
            <a:off x="79991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40"/>
          <p:cNvSpPr/>
          <p:nvPr/>
        </p:nvSpPr>
        <p:spPr>
          <a:xfrm>
            <a:off x="85703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40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1012" name="Google Shape;1012;p40"/>
          <p:cNvPicPr preferRelativeResize="0"/>
          <p:nvPr/>
        </p:nvPicPr>
        <p:blipFill rotWithShape="1">
          <a:blip r:embed="rId3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40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ÐÐ°ÑÑÐ¸Ð½ÐºÐ¸ Ð¿Ð¾ Ð·Ð°Ð¿ÑÐ¾ÑÑ Ð¼Ð°ÑÐ¸Ð½Ð° Ð²ÑÐ²Ð¾Ð´Ð°" id="1014" name="Google Shape;101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3965" y="1714510"/>
            <a:ext cx="5873051" cy="2857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41"/>
          <p:cNvSpPr txBox="1"/>
          <p:nvPr>
            <p:ph type="ctrTitle"/>
          </p:nvPr>
        </p:nvSpPr>
        <p:spPr>
          <a:xfrm>
            <a:off x="5002823" y="1714450"/>
            <a:ext cx="28584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5200"/>
              <a:buNone/>
            </a:pPr>
            <a:r>
              <a:rPr lang="ru-RU" sz="1600">
                <a:solidFill>
                  <a:srgbClr val="2C2D30"/>
                </a:solidFill>
              </a:rPr>
              <a:t>Обратный вывод</a:t>
            </a:r>
            <a:br>
              <a:rPr lang="ru-RU" sz="1600">
                <a:solidFill>
                  <a:srgbClr val="2C2D30"/>
                </a:solidFill>
              </a:rPr>
            </a:br>
            <a:br>
              <a:rPr lang="ru-RU" sz="1600">
                <a:solidFill>
                  <a:srgbClr val="2C2D30"/>
                </a:solidFill>
              </a:rPr>
            </a:br>
            <a:r>
              <a:rPr i="1" lang="ru-RU" sz="1600">
                <a:solidFill>
                  <a:srgbClr val="2C2D30"/>
                </a:solidFill>
              </a:rPr>
              <a:t>Modus Tollens</a:t>
            </a:r>
            <a:endParaRPr i="1" sz="1600">
              <a:solidFill>
                <a:srgbClr val="2C2D30"/>
              </a:solidFill>
            </a:endParaRPr>
          </a:p>
        </p:txBody>
      </p:sp>
      <p:sp>
        <p:nvSpPr>
          <p:cNvPr id="1020" name="Google Shape;1020;p41"/>
          <p:cNvSpPr txBox="1"/>
          <p:nvPr>
            <p:ph type="ctrTitle"/>
          </p:nvPr>
        </p:nvSpPr>
        <p:spPr>
          <a:xfrm>
            <a:off x="1142400" y="57150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200">
                <a:solidFill>
                  <a:srgbClr val="4C5D6E"/>
                </a:solidFill>
              </a:rPr>
              <a:t>Стратегии вывода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1021" name="Google Shape;1021;p41"/>
          <p:cNvSpPr/>
          <p:nvPr/>
        </p:nvSpPr>
        <p:spPr>
          <a:xfrm>
            <a:off x="-799801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41"/>
          <p:cNvSpPr/>
          <p:nvPr/>
        </p:nvSpPr>
        <p:spPr>
          <a:xfrm>
            <a:off x="-799801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41"/>
          <p:cNvSpPr/>
          <p:nvPr/>
        </p:nvSpPr>
        <p:spPr>
          <a:xfrm>
            <a:off x="-799801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41"/>
          <p:cNvSpPr/>
          <p:nvPr/>
        </p:nvSpPr>
        <p:spPr>
          <a:xfrm>
            <a:off x="-799801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p41"/>
          <p:cNvSpPr/>
          <p:nvPr/>
        </p:nvSpPr>
        <p:spPr>
          <a:xfrm>
            <a:off x="-799801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41"/>
          <p:cNvSpPr/>
          <p:nvPr/>
        </p:nvSpPr>
        <p:spPr>
          <a:xfrm>
            <a:off x="-799801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41"/>
          <p:cNvSpPr/>
          <p:nvPr/>
        </p:nvSpPr>
        <p:spPr>
          <a:xfrm>
            <a:off x="-799801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p41"/>
          <p:cNvSpPr/>
          <p:nvPr/>
        </p:nvSpPr>
        <p:spPr>
          <a:xfrm>
            <a:off x="-799801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p41"/>
          <p:cNvSpPr/>
          <p:nvPr/>
        </p:nvSpPr>
        <p:spPr>
          <a:xfrm>
            <a:off x="-799801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p41"/>
          <p:cNvSpPr/>
          <p:nvPr/>
        </p:nvSpPr>
        <p:spPr>
          <a:xfrm>
            <a:off x="23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41"/>
          <p:cNvSpPr/>
          <p:nvPr/>
        </p:nvSpPr>
        <p:spPr>
          <a:xfrm>
            <a:off x="5735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41"/>
          <p:cNvSpPr/>
          <p:nvPr/>
        </p:nvSpPr>
        <p:spPr>
          <a:xfrm>
            <a:off x="1144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41"/>
          <p:cNvSpPr/>
          <p:nvPr/>
        </p:nvSpPr>
        <p:spPr>
          <a:xfrm>
            <a:off x="1715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41"/>
          <p:cNvSpPr/>
          <p:nvPr/>
        </p:nvSpPr>
        <p:spPr>
          <a:xfrm>
            <a:off x="2287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41"/>
          <p:cNvSpPr/>
          <p:nvPr/>
        </p:nvSpPr>
        <p:spPr>
          <a:xfrm>
            <a:off x="2858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41"/>
          <p:cNvSpPr/>
          <p:nvPr/>
        </p:nvSpPr>
        <p:spPr>
          <a:xfrm>
            <a:off x="3429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41"/>
          <p:cNvSpPr/>
          <p:nvPr/>
        </p:nvSpPr>
        <p:spPr>
          <a:xfrm>
            <a:off x="4000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41"/>
          <p:cNvSpPr/>
          <p:nvPr/>
        </p:nvSpPr>
        <p:spPr>
          <a:xfrm>
            <a:off x="4571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41"/>
          <p:cNvSpPr/>
          <p:nvPr/>
        </p:nvSpPr>
        <p:spPr>
          <a:xfrm>
            <a:off x="5143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41"/>
          <p:cNvSpPr/>
          <p:nvPr/>
        </p:nvSpPr>
        <p:spPr>
          <a:xfrm>
            <a:off x="5714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41"/>
          <p:cNvSpPr/>
          <p:nvPr/>
        </p:nvSpPr>
        <p:spPr>
          <a:xfrm>
            <a:off x="6285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41"/>
          <p:cNvSpPr/>
          <p:nvPr/>
        </p:nvSpPr>
        <p:spPr>
          <a:xfrm>
            <a:off x="68567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41"/>
          <p:cNvSpPr/>
          <p:nvPr/>
        </p:nvSpPr>
        <p:spPr>
          <a:xfrm>
            <a:off x="74279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41"/>
          <p:cNvSpPr/>
          <p:nvPr/>
        </p:nvSpPr>
        <p:spPr>
          <a:xfrm>
            <a:off x="79991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p41"/>
          <p:cNvSpPr/>
          <p:nvPr/>
        </p:nvSpPr>
        <p:spPr>
          <a:xfrm>
            <a:off x="85703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p41"/>
          <p:cNvSpPr txBox="1"/>
          <p:nvPr>
            <p:ph type="ctrTitle"/>
          </p:nvPr>
        </p:nvSpPr>
        <p:spPr>
          <a:xfrm>
            <a:off x="1429200" y="1714500"/>
            <a:ext cx="28584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5200"/>
              <a:buNone/>
            </a:pPr>
            <a:r>
              <a:rPr lang="ru-RU" sz="1600">
                <a:solidFill>
                  <a:srgbClr val="2C2D30"/>
                </a:solidFill>
              </a:rPr>
              <a:t>Прямой вывод</a:t>
            </a:r>
            <a:br>
              <a:rPr lang="ru-RU" sz="1600">
                <a:solidFill>
                  <a:srgbClr val="2C2D30"/>
                </a:solidFill>
              </a:rPr>
            </a:br>
            <a:br>
              <a:rPr lang="ru-RU" sz="1600">
                <a:solidFill>
                  <a:srgbClr val="2C2D30"/>
                </a:solidFill>
              </a:rPr>
            </a:br>
            <a:r>
              <a:rPr i="1" lang="ru-RU" sz="1600">
                <a:solidFill>
                  <a:srgbClr val="2C2D30"/>
                </a:solidFill>
              </a:rPr>
              <a:t>Modus Ponens</a:t>
            </a:r>
            <a:endParaRPr i="1" sz="1600">
              <a:solidFill>
                <a:srgbClr val="2C2D30"/>
              </a:solidFill>
            </a:endParaRPr>
          </a:p>
        </p:txBody>
      </p:sp>
      <p:sp>
        <p:nvSpPr>
          <p:cNvPr id="1047" name="Google Shape;1047;p41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1048" name="Google Shape;1048;p41"/>
          <p:cNvPicPr preferRelativeResize="0"/>
          <p:nvPr/>
        </p:nvPicPr>
        <p:blipFill rotWithShape="1">
          <a:blip r:embed="rId3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p41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ÐÐ¾ÑÐ¾Ð¶ÐµÐµ Ð¸Ð·Ð¾Ð±ÑÐ°Ð¶ÐµÐ½Ð¸Ðµ" id="1050" name="Google Shape;1050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9738" y="2610565"/>
            <a:ext cx="5290705" cy="2320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ctrTitle"/>
          </p:nvPr>
        </p:nvSpPr>
        <p:spPr>
          <a:xfrm>
            <a:off x="5002823" y="1714450"/>
            <a:ext cx="28584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5200"/>
              <a:buNone/>
            </a:pPr>
            <a:r>
              <a:rPr lang="ru-RU" sz="1600">
                <a:solidFill>
                  <a:srgbClr val="2C2D30"/>
                </a:solidFill>
              </a:rPr>
              <a:t>Знания</a:t>
            </a:r>
            <a:endParaRPr sz="1600">
              <a:solidFill>
                <a:srgbClr val="2C2D30"/>
              </a:solidFill>
            </a:endParaRPr>
          </a:p>
        </p:txBody>
      </p:sp>
      <p:pic>
        <p:nvPicPr>
          <p:cNvPr descr="ÐÐ°ÑÑÐ¸Ð½ÐºÐ¸ Ð¿Ð¾ Ð·Ð°Ð¿ÑÐ¾ÑÑ knowledge" id="124" name="Google Shape;12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5139" y="2459252"/>
            <a:ext cx="3576215" cy="214572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5"/>
          <p:cNvSpPr txBox="1"/>
          <p:nvPr>
            <p:ph type="ctrTitle"/>
          </p:nvPr>
        </p:nvSpPr>
        <p:spPr>
          <a:xfrm>
            <a:off x="1142400" y="57150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200">
                <a:solidFill>
                  <a:srgbClr val="4C5D6E"/>
                </a:solidFill>
              </a:rPr>
              <a:t>Знания и данные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126" name="Google Shape;126;p15"/>
          <p:cNvSpPr/>
          <p:nvPr/>
        </p:nvSpPr>
        <p:spPr>
          <a:xfrm>
            <a:off x="-799801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5"/>
          <p:cNvSpPr/>
          <p:nvPr/>
        </p:nvSpPr>
        <p:spPr>
          <a:xfrm>
            <a:off x="-799801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5"/>
          <p:cNvSpPr/>
          <p:nvPr/>
        </p:nvSpPr>
        <p:spPr>
          <a:xfrm>
            <a:off x="-799801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5"/>
          <p:cNvSpPr/>
          <p:nvPr/>
        </p:nvSpPr>
        <p:spPr>
          <a:xfrm>
            <a:off x="-799801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5"/>
          <p:cNvSpPr/>
          <p:nvPr/>
        </p:nvSpPr>
        <p:spPr>
          <a:xfrm>
            <a:off x="-799801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5"/>
          <p:cNvSpPr/>
          <p:nvPr/>
        </p:nvSpPr>
        <p:spPr>
          <a:xfrm>
            <a:off x="-799801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5"/>
          <p:cNvSpPr/>
          <p:nvPr/>
        </p:nvSpPr>
        <p:spPr>
          <a:xfrm>
            <a:off x="-799801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5"/>
          <p:cNvSpPr/>
          <p:nvPr/>
        </p:nvSpPr>
        <p:spPr>
          <a:xfrm>
            <a:off x="-799801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5"/>
          <p:cNvSpPr/>
          <p:nvPr/>
        </p:nvSpPr>
        <p:spPr>
          <a:xfrm>
            <a:off x="-799801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5"/>
          <p:cNvSpPr/>
          <p:nvPr/>
        </p:nvSpPr>
        <p:spPr>
          <a:xfrm>
            <a:off x="23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5"/>
          <p:cNvSpPr/>
          <p:nvPr/>
        </p:nvSpPr>
        <p:spPr>
          <a:xfrm>
            <a:off x="5735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5"/>
          <p:cNvSpPr/>
          <p:nvPr/>
        </p:nvSpPr>
        <p:spPr>
          <a:xfrm>
            <a:off x="1144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5"/>
          <p:cNvSpPr/>
          <p:nvPr/>
        </p:nvSpPr>
        <p:spPr>
          <a:xfrm>
            <a:off x="1715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5"/>
          <p:cNvSpPr/>
          <p:nvPr/>
        </p:nvSpPr>
        <p:spPr>
          <a:xfrm>
            <a:off x="2287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5"/>
          <p:cNvSpPr/>
          <p:nvPr/>
        </p:nvSpPr>
        <p:spPr>
          <a:xfrm>
            <a:off x="2858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5"/>
          <p:cNvSpPr/>
          <p:nvPr/>
        </p:nvSpPr>
        <p:spPr>
          <a:xfrm>
            <a:off x="3429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5"/>
          <p:cNvSpPr/>
          <p:nvPr/>
        </p:nvSpPr>
        <p:spPr>
          <a:xfrm>
            <a:off x="4000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5"/>
          <p:cNvSpPr/>
          <p:nvPr/>
        </p:nvSpPr>
        <p:spPr>
          <a:xfrm>
            <a:off x="4571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5"/>
          <p:cNvSpPr/>
          <p:nvPr/>
        </p:nvSpPr>
        <p:spPr>
          <a:xfrm>
            <a:off x="5143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5"/>
          <p:cNvSpPr/>
          <p:nvPr/>
        </p:nvSpPr>
        <p:spPr>
          <a:xfrm>
            <a:off x="5714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5"/>
          <p:cNvSpPr/>
          <p:nvPr/>
        </p:nvSpPr>
        <p:spPr>
          <a:xfrm>
            <a:off x="6285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5"/>
          <p:cNvSpPr/>
          <p:nvPr/>
        </p:nvSpPr>
        <p:spPr>
          <a:xfrm>
            <a:off x="68567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5"/>
          <p:cNvSpPr/>
          <p:nvPr/>
        </p:nvSpPr>
        <p:spPr>
          <a:xfrm>
            <a:off x="74279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5"/>
          <p:cNvSpPr/>
          <p:nvPr/>
        </p:nvSpPr>
        <p:spPr>
          <a:xfrm>
            <a:off x="79991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5"/>
          <p:cNvSpPr/>
          <p:nvPr/>
        </p:nvSpPr>
        <p:spPr>
          <a:xfrm>
            <a:off x="85703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5"/>
          <p:cNvSpPr txBox="1"/>
          <p:nvPr>
            <p:ph type="ctrTitle"/>
          </p:nvPr>
        </p:nvSpPr>
        <p:spPr>
          <a:xfrm>
            <a:off x="1429200" y="1714500"/>
            <a:ext cx="28584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5200"/>
              <a:buNone/>
            </a:pPr>
            <a:r>
              <a:rPr lang="ru-RU" sz="1600">
                <a:solidFill>
                  <a:srgbClr val="2C2D30"/>
                </a:solidFill>
              </a:rPr>
              <a:t>Данные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152" name="Google Shape;152;p15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153" name="Google Shape;153;p15"/>
          <p:cNvPicPr preferRelativeResize="0"/>
          <p:nvPr/>
        </p:nvPicPr>
        <p:blipFill rotWithShape="1">
          <a:blip r:embed="rId4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5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ÐÐ°ÑÑÐ¸Ð½ÐºÐ¸ Ð¿Ð¾ Ð·Ð°Ð¿ÑÐ¾ÑÑ data" id="155" name="Google Shape;15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7687" y="2390659"/>
            <a:ext cx="2661424" cy="2282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42"/>
          <p:cNvSpPr txBox="1"/>
          <p:nvPr>
            <p:ph type="ctrTitle"/>
          </p:nvPr>
        </p:nvSpPr>
        <p:spPr>
          <a:xfrm>
            <a:off x="1142400" y="57150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200">
                <a:solidFill>
                  <a:srgbClr val="4C5D6E"/>
                </a:solidFill>
              </a:rPr>
              <a:t>Прямой и обратный вывод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1056" name="Google Shape;1056;p42"/>
          <p:cNvSpPr/>
          <p:nvPr/>
        </p:nvSpPr>
        <p:spPr>
          <a:xfrm>
            <a:off x="-799801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Google Shape;1057;p42"/>
          <p:cNvSpPr/>
          <p:nvPr/>
        </p:nvSpPr>
        <p:spPr>
          <a:xfrm>
            <a:off x="-799801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p42"/>
          <p:cNvSpPr/>
          <p:nvPr/>
        </p:nvSpPr>
        <p:spPr>
          <a:xfrm>
            <a:off x="-799801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p42"/>
          <p:cNvSpPr/>
          <p:nvPr/>
        </p:nvSpPr>
        <p:spPr>
          <a:xfrm>
            <a:off x="-799801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42"/>
          <p:cNvSpPr/>
          <p:nvPr/>
        </p:nvSpPr>
        <p:spPr>
          <a:xfrm>
            <a:off x="-799801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42"/>
          <p:cNvSpPr/>
          <p:nvPr/>
        </p:nvSpPr>
        <p:spPr>
          <a:xfrm>
            <a:off x="-799801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42"/>
          <p:cNvSpPr/>
          <p:nvPr/>
        </p:nvSpPr>
        <p:spPr>
          <a:xfrm>
            <a:off x="-799801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42"/>
          <p:cNvSpPr/>
          <p:nvPr/>
        </p:nvSpPr>
        <p:spPr>
          <a:xfrm>
            <a:off x="-799801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Google Shape;1064;p42"/>
          <p:cNvSpPr/>
          <p:nvPr/>
        </p:nvSpPr>
        <p:spPr>
          <a:xfrm>
            <a:off x="-799801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42"/>
          <p:cNvSpPr/>
          <p:nvPr/>
        </p:nvSpPr>
        <p:spPr>
          <a:xfrm>
            <a:off x="23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42"/>
          <p:cNvSpPr/>
          <p:nvPr/>
        </p:nvSpPr>
        <p:spPr>
          <a:xfrm>
            <a:off x="5735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p42"/>
          <p:cNvSpPr/>
          <p:nvPr/>
        </p:nvSpPr>
        <p:spPr>
          <a:xfrm>
            <a:off x="1144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42"/>
          <p:cNvSpPr/>
          <p:nvPr/>
        </p:nvSpPr>
        <p:spPr>
          <a:xfrm>
            <a:off x="1715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p42"/>
          <p:cNvSpPr/>
          <p:nvPr/>
        </p:nvSpPr>
        <p:spPr>
          <a:xfrm>
            <a:off x="2287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42"/>
          <p:cNvSpPr/>
          <p:nvPr/>
        </p:nvSpPr>
        <p:spPr>
          <a:xfrm>
            <a:off x="2858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42"/>
          <p:cNvSpPr/>
          <p:nvPr/>
        </p:nvSpPr>
        <p:spPr>
          <a:xfrm>
            <a:off x="3429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42"/>
          <p:cNvSpPr/>
          <p:nvPr/>
        </p:nvSpPr>
        <p:spPr>
          <a:xfrm>
            <a:off x="4000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p42"/>
          <p:cNvSpPr/>
          <p:nvPr/>
        </p:nvSpPr>
        <p:spPr>
          <a:xfrm>
            <a:off x="4571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42"/>
          <p:cNvSpPr/>
          <p:nvPr/>
        </p:nvSpPr>
        <p:spPr>
          <a:xfrm>
            <a:off x="5143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42"/>
          <p:cNvSpPr/>
          <p:nvPr/>
        </p:nvSpPr>
        <p:spPr>
          <a:xfrm>
            <a:off x="5714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42"/>
          <p:cNvSpPr/>
          <p:nvPr/>
        </p:nvSpPr>
        <p:spPr>
          <a:xfrm>
            <a:off x="6285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Google Shape;1077;p42"/>
          <p:cNvSpPr/>
          <p:nvPr/>
        </p:nvSpPr>
        <p:spPr>
          <a:xfrm>
            <a:off x="68567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Google Shape;1078;p42"/>
          <p:cNvSpPr/>
          <p:nvPr/>
        </p:nvSpPr>
        <p:spPr>
          <a:xfrm>
            <a:off x="74279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42"/>
          <p:cNvSpPr/>
          <p:nvPr/>
        </p:nvSpPr>
        <p:spPr>
          <a:xfrm>
            <a:off x="79991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42"/>
          <p:cNvSpPr/>
          <p:nvPr/>
        </p:nvSpPr>
        <p:spPr>
          <a:xfrm>
            <a:off x="85703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42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1082" name="Google Shape;1082;p42"/>
          <p:cNvPicPr preferRelativeResize="0"/>
          <p:nvPr/>
        </p:nvPicPr>
        <p:blipFill rotWithShape="1">
          <a:blip r:embed="rId3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42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ÐÐ¾ÑÐ¾Ð¶ÐµÐµ Ð¸Ð·Ð¾Ð±ÑÐ°Ð¶ÐµÐ½Ð¸Ðµ" id="1084" name="Google Shape;1084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4147" y="1714511"/>
            <a:ext cx="4286251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42"/>
          <p:cNvSpPr txBox="1"/>
          <p:nvPr/>
        </p:nvSpPr>
        <p:spPr>
          <a:xfrm>
            <a:off x="1142373" y="1714511"/>
            <a:ext cx="28584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0" i="0" lang="ru-RU" sz="16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1. При помощи обратного вывода строятся гипотезы о причинах поломки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0" i="0" lang="ru-RU" sz="16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2. При помощи прямого вывода определяется программа исправления</a:t>
            </a:r>
            <a:endParaRPr b="0" i="1" sz="1600" u="none" cap="none" strike="noStrike"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43"/>
          <p:cNvSpPr txBox="1"/>
          <p:nvPr>
            <p:ph type="ctrTitle"/>
          </p:nvPr>
        </p:nvSpPr>
        <p:spPr>
          <a:xfrm>
            <a:off x="1142400" y="571500"/>
            <a:ext cx="6856800" cy="57151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200">
                <a:solidFill>
                  <a:srgbClr val="4C5D6E"/>
                </a:solidFill>
              </a:rPr>
              <a:t>Семантические сети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1091" name="Google Shape;1091;p43"/>
          <p:cNvSpPr/>
          <p:nvPr/>
        </p:nvSpPr>
        <p:spPr>
          <a:xfrm>
            <a:off x="-799801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43"/>
          <p:cNvSpPr/>
          <p:nvPr/>
        </p:nvSpPr>
        <p:spPr>
          <a:xfrm>
            <a:off x="-799801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43"/>
          <p:cNvSpPr/>
          <p:nvPr/>
        </p:nvSpPr>
        <p:spPr>
          <a:xfrm>
            <a:off x="-799801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Google Shape;1094;p43"/>
          <p:cNvSpPr/>
          <p:nvPr/>
        </p:nvSpPr>
        <p:spPr>
          <a:xfrm>
            <a:off x="-799801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43"/>
          <p:cNvSpPr/>
          <p:nvPr/>
        </p:nvSpPr>
        <p:spPr>
          <a:xfrm>
            <a:off x="-799801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43"/>
          <p:cNvSpPr/>
          <p:nvPr/>
        </p:nvSpPr>
        <p:spPr>
          <a:xfrm>
            <a:off x="-799801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43"/>
          <p:cNvSpPr/>
          <p:nvPr/>
        </p:nvSpPr>
        <p:spPr>
          <a:xfrm>
            <a:off x="-799801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p43"/>
          <p:cNvSpPr/>
          <p:nvPr/>
        </p:nvSpPr>
        <p:spPr>
          <a:xfrm>
            <a:off x="-799801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43"/>
          <p:cNvSpPr/>
          <p:nvPr/>
        </p:nvSpPr>
        <p:spPr>
          <a:xfrm>
            <a:off x="-799801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43"/>
          <p:cNvSpPr/>
          <p:nvPr/>
        </p:nvSpPr>
        <p:spPr>
          <a:xfrm>
            <a:off x="23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43"/>
          <p:cNvSpPr/>
          <p:nvPr/>
        </p:nvSpPr>
        <p:spPr>
          <a:xfrm>
            <a:off x="5735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43"/>
          <p:cNvSpPr/>
          <p:nvPr/>
        </p:nvSpPr>
        <p:spPr>
          <a:xfrm>
            <a:off x="1144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43"/>
          <p:cNvSpPr/>
          <p:nvPr/>
        </p:nvSpPr>
        <p:spPr>
          <a:xfrm>
            <a:off x="1715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43"/>
          <p:cNvSpPr/>
          <p:nvPr/>
        </p:nvSpPr>
        <p:spPr>
          <a:xfrm>
            <a:off x="2287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43"/>
          <p:cNvSpPr/>
          <p:nvPr/>
        </p:nvSpPr>
        <p:spPr>
          <a:xfrm>
            <a:off x="2858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43"/>
          <p:cNvSpPr/>
          <p:nvPr/>
        </p:nvSpPr>
        <p:spPr>
          <a:xfrm>
            <a:off x="3429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43"/>
          <p:cNvSpPr/>
          <p:nvPr/>
        </p:nvSpPr>
        <p:spPr>
          <a:xfrm>
            <a:off x="4000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43"/>
          <p:cNvSpPr/>
          <p:nvPr/>
        </p:nvSpPr>
        <p:spPr>
          <a:xfrm>
            <a:off x="4571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43"/>
          <p:cNvSpPr/>
          <p:nvPr/>
        </p:nvSpPr>
        <p:spPr>
          <a:xfrm>
            <a:off x="5143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43"/>
          <p:cNvSpPr/>
          <p:nvPr/>
        </p:nvSpPr>
        <p:spPr>
          <a:xfrm>
            <a:off x="5714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p43"/>
          <p:cNvSpPr/>
          <p:nvPr/>
        </p:nvSpPr>
        <p:spPr>
          <a:xfrm>
            <a:off x="6285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p43"/>
          <p:cNvSpPr/>
          <p:nvPr/>
        </p:nvSpPr>
        <p:spPr>
          <a:xfrm>
            <a:off x="68567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43"/>
          <p:cNvSpPr/>
          <p:nvPr/>
        </p:nvSpPr>
        <p:spPr>
          <a:xfrm>
            <a:off x="74279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43"/>
          <p:cNvSpPr/>
          <p:nvPr/>
        </p:nvSpPr>
        <p:spPr>
          <a:xfrm>
            <a:off x="79991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43"/>
          <p:cNvSpPr/>
          <p:nvPr/>
        </p:nvSpPr>
        <p:spPr>
          <a:xfrm>
            <a:off x="85703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43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1117" name="Google Shape;1117;p43"/>
          <p:cNvPicPr preferRelativeResize="0"/>
          <p:nvPr/>
        </p:nvPicPr>
        <p:blipFill rotWithShape="1">
          <a:blip r:embed="rId3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43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ÐÐ°ÑÑÐ¸Ð½ÐºÐ¸ Ð¿Ð¾ Ð·Ð°Ð¿ÑÐ¾ÑÑ semantic network" id="1119" name="Google Shape;1119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5520" y="1313319"/>
            <a:ext cx="5399733" cy="3623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44"/>
          <p:cNvSpPr txBox="1"/>
          <p:nvPr>
            <p:ph type="ctrTitle"/>
          </p:nvPr>
        </p:nvSpPr>
        <p:spPr>
          <a:xfrm>
            <a:off x="1142400" y="571500"/>
            <a:ext cx="6856800" cy="57151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200">
                <a:solidFill>
                  <a:srgbClr val="4C5D6E"/>
                </a:solidFill>
              </a:rPr>
              <a:t>Концептуальные графы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1125" name="Google Shape;1125;p44"/>
          <p:cNvSpPr/>
          <p:nvPr/>
        </p:nvSpPr>
        <p:spPr>
          <a:xfrm>
            <a:off x="-799801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" name="Google Shape;1126;p44"/>
          <p:cNvSpPr/>
          <p:nvPr/>
        </p:nvSpPr>
        <p:spPr>
          <a:xfrm>
            <a:off x="-799801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p44"/>
          <p:cNvSpPr/>
          <p:nvPr/>
        </p:nvSpPr>
        <p:spPr>
          <a:xfrm>
            <a:off x="-799801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p44"/>
          <p:cNvSpPr/>
          <p:nvPr/>
        </p:nvSpPr>
        <p:spPr>
          <a:xfrm>
            <a:off x="-799801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44"/>
          <p:cNvSpPr/>
          <p:nvPr/>
        </p:nvSpPr>
        <p:spPr>
          <a:xfrm>
            <a:off x="-799801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p44"/>
          <p:cNvSpPr/>
          <p:nvPr/>
        </p:nvSpPr>
        <p:spPr>
          <a:xfrm>
            <a:off x="-799801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44"/>
          <p:cNvSpPr/>
          <p:nvPr/>
        </p:nvSpPr>
        <p:spPr>
          <a:xfrm>
            <a:off x="-799801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44"/>
          <p:cNvSpPr/>
          <p:nvPr/>
        </p:nvSpPr>
        <p:spPr>
          <a:xfrm>
            <a:off x="-799801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44"/>
          <p:cNvSpPr/>
          <p:nvPr/>
        </p:nvSpPr>
        <p:spPr>
          <a:xfrm>
            <a:off x="-799801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44"/>
          <p:cNvSpPr/>
          <p:nvPr/>
        </p:nvSpPr>
        <p:spPr>
          <a:xfrm>
            <a:off x="23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p44"/>
          <p:cNvSpPr/>
          <p:nvPr/>
        </p:nvSpPr>
        <p:spPr>
          <a:xfrm>
            <a:off x="5735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Google Shape;1136;p44"/>
          <p:cNvSpPr/>
          <p:nvPr/>
        </p:nvSpPr>
        <p:spPr>
          <a:xfrm>
            <a:off x="1144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7" name="Google Shape;1137;p44"/>
          <p:cNvSpPr/>
          <p:nvPr/>
        </p:nvSpPr>
        <p:spPr>
          <a:xfrm>
            <a:off x="1715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p44"/>
          <p:cNvSpPr/>
          <p:nvPr/>
        </p:nvSpPr>
        <p:spPr>
          <a:xfrm>
            <a:off x="2287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44"/>
          <p:cNvSpPr/>
          <p:nvPr/>
        </p:nvSpPr>
        <p:spPr>
          <a:xfrm>
            <a:off x="2858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44"/>
          <p:cNvSpPr/>
          <p:nvPr/>
        </p:nvSpPr>
        <p:spPr>
          <a:xfrm>
            <a:off x="3429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44"/>
          <p:cNvSpPr/>
          <p:nvPr/>
        </p:nvSpPr>
        <p:spPr>
          <a:xfrm>
            <a:off x="4000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2" name="Google Shape;1142;p44"/>
          <p:cNvSpPr/>
          <p:nvPr/>
        </p:nvSpPr>
        <p:spPr>
          <a:xfrm>
            <a:off x="4571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3" name="Google Shape;1143;p44"/>
          <p:cNvSpPr/>
          <p:nvPr/>
        </p:nvSpPr>
        <p:spPr>
          <a:xfrm>
            <a:off x="5143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Google Shape;1144;p44"/>
          <p:cNvSpPr/>
          <p:nvPr/>
        </p:nvSpPr>
        <p:spPr>
          <a:xfrm>
            <a:off x="5714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p44"/>
          <p:cNvSpPr/>
          <p:nvPr/>
        </p:nvSpPr>
        <p:spPr>
          <a:xfrm>
            <a:off x="6285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44"/>
          <p:cNvSpPr/>
          <p:nvPr/>
        </p:nvSpPr>
        <p:spPr>
          <a:xfrm>
            <a:off x="68567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44"/>
          <p:cNvSpPr/>
          <p:nvPr/>
        </p:nvSpPr>
        <p:spPr>
          <a:xfrm>
            <a:off x="74279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8" name="Google Shape;1148;p44"/>
          <p:cNvSpPr/>
          <p:nvPr/>
        </p:nvSpPr>
        <p:spPr>
          <a:xfrm>
            <a:off x="79991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9" name="Google Shape;1149;p44"/>
          <p:cNvSpPr/>
          <p:nvPr/>
        </p:nvSpPr>
        <p:spPr>
          <a:xfrm>
            <a:off x="85703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Google Shape;1150;p44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1151" name="Google Shape;1151;p44"/>
          <p:cNvPicPr preferRelativeResize="0"/>
          <p:nvPr/>
        </p:nvPicPr>
        <p:blipFill rotWithShape="1">
          <a:blip r:embed="rId3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44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ÐÐ°ÑÑÐ¸Ð½ÐºÐ¸ Ð¿Ð¾ Ð·Ð°Ð¿ÑÐ¾ÑÑ ÐºÐ¾Ð½ÑÐµÐ¿ÑÑÐ°Ð»ÑÐ½ÑÐ¹ Ð³ÑÐ°Ñ" id="1153" name="Google Shape;1153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37023" y="1419622"/>
            <a:ext cx="4467225" cy="340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ÐÐ°ÑÑÐ¸Ð½ÐºÐ¸ Ð¿Ð¾ Ð·Ð°Ð¿ÑÐ¾ÑÑ Ð·Ð¸Ð¼Ð½Ð¸Ð¹ Ð»ÐµÑÐ½Ð¾Ð¹ Ð¿ÐµÐ¹Ð·Ð°Ð¶" id="1158" name="Google Shape;115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1"/>
            <a:ext cx="9141599" cy="5143459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Google Shape;1159;p45"/>
          <p:cNvSpPr/>
          <p:nvPr/>
        </p:nvSpPr>
        <p:spPr>
          <a:xfrm>
            <a:off x="1144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45"/>
          <p:cNvSpPr/>
          <p:nvPr/>
        </p:nvSpPr>
        <p:spPr>
          <a:xfrm>
            <a:off x="1715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Google Shape;1161;p45"/>
          <p:cNvSpPr/>
          <p:nvPr/>
        </p:nvSpPr>
        <p:spPr>
          <a:xfrm>
            <a:off x="2287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45"/>
          <p:cNvSpPr/>
          <p:nvPr/>
        </p:nvSpPr>
        <p:spPr>
          <a:xfrm>
            <a:off x="2858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45"/>
          <p:cNvSpPr/>
          <p:nvPr/>
        </p:nvSpPr>
        <p:spPr>
          <a:xfrm>
            <a:off x="3429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45"/>
          <p:cNvSpPr/>
          <p:nvPr/>
        </p:nvSpPr>
        <p:spPr>
          <a:xfrm>
            <a:off x="4000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45"/>
          <p:cNvSpPr/>
          <p:nvPr/>
        </p:nvSpPr>
        <p:spPr>
          <a:xfrm>
            <a:off x="4571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45"/>
          <p:cNvSpPr/>
          <p:nvPr/>
        </p:nvSpPr>
        <p:spPr>
          <a:xfrm>
            <a:off x="5714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45"/>
          <p:cNvSpPr/>
          <p:nvPr/>
        </p:nvSpPr>
        <p:spPr>
          <a:xfrm>
            <a:off x="23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45"/>
          <p:cNvSpPr/>
          <p:nvPr/>
        </p:nvSpPr>
        <p:spPr>
          <a:xfrm>
            <a:off x="6285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45"/>
          <p:cNvSpPr/>
          <p:nvPr/>
        </p:nvSpPr>
        <p:spPr>
          <a:xfrm>
            <a:off x="68567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45"/>
          <p:cNvSpPr/>
          <p:nvPr/>
        </p:nvSpPr>
        <p:spPr>
          <a:xfrm>
            <a:off x="74279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1" name="Google Shape;1171;p45"/>
          <p:cNvSpPr/>
          <p:nvPr/>
        </p:nvSpPr>
        <p:spPr>
          <a:xfrm>
            <a:off x="7999198" y="-800175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Google Shape;1172;p45"/>
          <p:cNvSpPr/>
          <p:nvPr/>
        </p:nvSpPr>
        <p:spPr>
          <a:xfrm>
            <a:off x="85703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3" name="Google Shape;1173;p45"/>
          <p:cNvSpPr/>
          <p:nvPr/>
        </p:nvSpPr>
        <p:spPr>
          <a:xfrm>
            <a:off x="573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4" name="Google Shape;1174;p45"/>
          <p:cNvSpPr/>
          <p:nvPr/>
        </p:nvSpPr>
        <p:spPr>
          <a:xfrm>
            <a:off x="5143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Google Shape;1175;p45"/>
          <p:cNvSpPr/>
          <p:nvPr/>
        </p:nvSpPr>
        <p:spPr>
          <a:xfrm>
            <a:off x="9368848" y="17144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p45"/>
          <p:cNvSpPr/>
          <p:nvPr/>
        </p:nvSpPr>
        <p:spPr>
          <a:xfrm>
            <a:off x="9368848" y="22859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7" name="Google Shape;1177;p45"/>
          <p:cNvSpPr/>
          <p:nvPr/>
        </p:nvSpPr>
        <p:spPr>
          <a:xfrm>
            <a:off x="9368848" y="28574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8" name="Google Shape;1178;p45"/>
          <p:cNvSpPr/>
          <p:nvPr/>
        </p:nvSpPr>
        <p:spPr>
          <a:xfrm>
            <a:off x="9368848" y="3428959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p45"/>
          <p:cNvSpPr/>
          <p:nvPr/>
        </p:nvSpPr>
        <p:spPr>
          <a:xfrm>
            <a:off x="9368848" y="4000459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Google Shape;1180;p45"/>
          <p:cNvSpPr/>
          <p:nvPr/>
        </p:nvSpPr>
        <p:spPr>
          <a:xfrm>
            <a:off x="9368848" y="457195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1" name="Google Shape;1181;p45"/>
          <p:cNvSpPr/>
          <p:nvPr/>
        </p:nvSpPr>
        <p:spPr>
          <a:xfrm>
            <a:off x="9368848" y="1142961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2" name="Google Shape;1182;p45"/>
          <p:cNvSpPr/>
          <p:nvPr/>
        </p:nvSpPr>
        <p:spPr>
          <a:xfrm>
            <a:off x="9368848" y="571461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3" name="Google Shape;1183;p45"/>
          <p:cNvSpPr/>
          <p:nvPr/>
        </p:nvSpPr>
        <p:spPr>
          <a:xfrm>
            <a:off x="9368848" y="-6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4" name="Google Shape;1184;p45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1185" name="Google Shape;1185;p45"/>
          <p:cNvPicPr preferRelativeResize="0"/>
          <p:nvPr/>
        </p:nvPicPr>
        <p:blipFill rotWithShape="1">
          <a:blip r:embed="rId4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Google Shape;1186;p45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ÐÐ¾ÑÐ¾Ð¶ÐµÐµ Ð¸Ð·Ð¾Ð±ÑÐ°Ð¶ÐµÐ½Ð¸Ðµ" id="1191" name="Google Shape;119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9" y="-63"/>
            <a:ext cx="9144036" cy="5143521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Google Shape;1192;p46"/>
          <p:cNvSpPr/>
          <p:nvPr/>
        </p:nvSpPr>
        <p:spPr>
          <a:xfrm>
            <a:off x="1144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3" name="Google Shape;1193;p46"/>
          <p:cNvSpPr/>
          <p:nvPr/>
        </p:nvSpPr>
        <p:spPr>
          <a:xfrm>
            <a:off x="1715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4" name="Google Shape;1194;p46"/>
          <p:cNvSpPr/>
          <p:nvPr/>
        </p:nvSpPr>
        <p:spPr>
          <a:xfrm>
            <a:off x="2287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5" name="Google Shape;1195;p46"/>
          <p:cNvSpPr/>
          <p:nvPr/>
        </p:nvSpPr>
        <p:spPr>
          <a:xfrm>
            <a:off x="2858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6" name="Google Shape;1196;p46"/>
          <p:cNvSpPr/>
          <p:nvPr/>
        </p:nvSpPr>
        <p:spPr>
          <a:xfrm>
            <a:off x="2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46"/>
          <p:cNvSpPr/>
          <p:nvPr/>
        </p:nvSpPr>
        <p:spPr>
          <a:xfrm>
            <a:off x="3429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8" name="Google Shape;1198;p46"/>
          <p:cNvSpPr/>
          <p:nvPr/>
        </p:nvSpPr>
        <p:spPr>
          <a:xfrm>
            <a:off x="4571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9" name="Google Shape;1199;p46"/>
          <p:cNvSpPr/>
          <p:nvPr/>
        </p:nvSpPr>
        <p:spPr>
          <a:xfrm>
            <a:off x="5714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46"/>
          <p:cNvSpPr/>
          <p:nvPr/>
        </p:nvSpPr>
        <p:spPr>
          <a:xfrm>
            <a:off x="40007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46"/>
          <p:cNvSpPr/>
          <p:nvPr/>
        </p:nvSpPr>
        <p:spPr>
          <a:xfrm>
            <a:off x="6285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46"/>
          <p:cNvSpPr/>
          <p:nvPr/>
        </p:nvSpPr>
        <p:spPr>
          <a:xfrm>
            <a:off x="68567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46"/>
          <p:cNvSpPr/>
          <p:nvPr/>
        </p:nvSpPr>
        <p:spPr>
          <a:xfrm>
            <a:off x="74279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46"/>
          <p:cNvSpPr/>
          <p:nvPr/>
        </p:nvSpPr>
        <p:spPr>
          <a:xfrm>
            <a:off x="7999198" y="-800175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46"/>
          <p:cNvSpPr/>
          <p:nvPr/>
        </p:nvSpPr>
        <p:spPr>
          <a:xfrm>
            <a:off x="85703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46"/>
          <p:cNvSpPr/>
          <p:nvPr/>
        </p:nvSpPr>
        <p:spPr>
          <a:xfrm>
            <a:off x="573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46"/>
          <p:cNvSpPr/>
          <p:nvPr/>
        </p:nvSpPr>
        <p:spPr>
          <a:xfrm>
            <a:off x="5143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46"/>
          <p:cNvSpPr/>
          <p:nvPr/>
        </p:nvSpPr>
        <p:spPr>
          <a:xfrm>
            <a:off x="9368848" y="17144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46"/>
          <p:cNvSpPr/>
          <p:nvPr/>
        </p:nvSpPr>
        <p:spPr>
          <a:xfrm>
            <a:off x="9368848" y="22859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46"/>
          <p:cNvSpPr/>
          <p:nvPr/>
        </p:nvSpPr>
        <p:spPr>
          <a:xfrm>
            <a:off x="9368848" y="28574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46"/>
          <p:cNvSpPr/>
          <p:nvPr/>
        </p:nvSpPr>
        <p:spPr>
          <a:xfrm>
            <a:off x="9368848" y="3428959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46"/>
          <p:cNvSpPr/>
          <p:nvPr/>
        </p:nvSpPr>
        <p:spPr>
          <a:xfrm>
            <a:off x="9368848" y="4000459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46"/>
          <p:cNvSpPr/>
          <p:nvPr/>
        </p:nvSpPr>
        <p:spPr>
          <a:xfrm>
            <a:off x="9368848" y="457195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46"/>
          <p:cNvSpPr/>
          <p:nvPr/>
        </p:nvSpPr>
        <p:spPr>
          <a:xfrm>
            <a:off x="9368848" y="1142961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5" name="Google Shape;1215;p46"/>
          <p:cNvSpPr/>
          <p:nvPr/>
        </p:nvSpPr>
        <p:spPr>
          <a:xfrm>
            <a:off x="9368848" y="571461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Google Shape;1216;p46"/>
          <p:cNvSpPr/>
          <p:nvPr/>
        </p:nvSpPr>
        <p:spPr>
          <a:xfrm>
            <a:off x="9368848" y="-6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Google Shape;1217;p46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1218" name="Google Shape;1218;p46"/>
          <p:cNvPicPr preferRelativeResize="0"/>
          <p:nvPr/>
        </p:nvPicPr>
        <p:blipFill rotWithShape="1">
          <a:blip r:embed="rId4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46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ÐÐ°ÑÑÐ¸Ð½ÐºÐ¸ Ð¿Ð¾ Ð·Ð°Ð¿ÑÐ¾ÑÑ Ð·Ð¸Ð¼Ð½Ð¸Ð¹ Ð»ÐµÑÐ½Ð¾Ð¹ Ð¿ÐµÐ¹Ð·Ð°Ð¶" id="1224" name="Google Shape;122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9" y="0"/>
            <a:ext cx="9139199" cy="5143459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Google Shape;1225;p47"/>
          <p:cNvSpPr/>
          <p:nvPr/>
        </p:nvSpPr>
        <p:spPr>
          <a:xfrm>
            <a:off x="1144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Google Shape;1226;p47"/>
          <p:cNvSpPr/>
          <p:nvPr/>
        </p:nvSpPr>
        <p:spPr>
          <a:xfrm>
            <a:off x="1715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Google Shape;1227;p47"/>
          <p:cNvSpPr/>
          <p:nvPr/>
        </p:nvSpPr>
        <p:spPr>
          <a:xfrm>
            <a:off x="2287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8" name="Google Shape;1228;p47"/>
          <p:cNvSpPr/>
          <p:nvPr/>
        </p:nvSpPr>
        <p:spPr>
          <a:xfrm>
            <a:off x="2858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9" name="Google Shape;1229;p47"/>
          <p:cNvSpPr/>
          <p:nvPr/>
        </p:nvSpPr>
        <p:spPr>
          <a:xfrm>
            <a:off x="4000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0" name="Google Shape;1230;p47"/>
          <p:cNvSpPr/>
          <p:nvPr/>
        </p:nvSpPr>
        <p:spPr>
          <a:xfrm>
            <a:off x="3429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1" name="Google Shape;1231;p47"/>
          <p:cNvSpPr/>
          <p:nvPr/>
        </p:nvSpPr>
        <p:spPr>
          <a:xfrm>
            <a:off x="4571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2" name="Google Shape;1232;p47"/>
          <p:cNvSpPr/>
          <p:nvPr/>
        </p:nvSpPr>
        <p:spPr>
          <a:xfrm>
            <a:off x="5714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47"/>
          <p:cNvSpPr/>
          <p:nvPr/>
        </p:nvSpPr>
        <p:spPr>
          <a:xfrm>
            <a:off x="23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47"/>
          <p:cNvSpPr/>
          <p:nvPr/>
        </p:nvSpPr>
        <p:spPr>
          <a:xfrm>
            <a:off x="6285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47"/>
          <p:cNvSpPr/>
          <p:nvPr/>
        </p:nvSpPr>
        <p:spPr>
          <a:xfrm>
            <a:off x="68567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Google Shape;1236;p47"/>
          <p:cNvSpPr/>
          <p:nvPr/>
        </p:nvSpPr>
        <p:spPr>
          <a:xfrm>
            <a:off x="74279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7" name="Google Shape;1237;p47"/>
          <p:cNvSpPr/>
          <p:nvPr/>
        </p:nvSpPr>
        <p:spPr>
          <a:xfrm>
            <a:off x="7999198" y="-800175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8" name="Google Shape;1238;p47"/>
          <p:cNvSpPr/>
          <p:nvPr/>
        </p:nvSpPr>
        <p:spPr>
          <a:xfrm>
            <a:off x="85703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9" name="Google Shape;1239;p47"/>
          <p:cNvSpPr/>
          <p:nvPr/>
        </p:nvSpPr>
        <p:spPr>
          <a:xfrm>
            <a:off x="573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0" name="Google Shape;1240;p47"/>
          <p:cNvSpPr/>
          <p:nvPr/>
        </p:nvSpPr>
        <p:spPr>
          <a:xfrm>
            <a:off x="5143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Google Shape;1241;p47"/>
          <p:cNvSpPr/>
          <p:nvPr/>
        </p:nvSpPr>
        <p:spPr>
          <a:xfrm>
            <a:off x="9368848" y="17144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2" name="Google Shape;1242;p47"/>
          <p:cNvSpPr/>
          <p:nvPr/>
        </p:nvSpPr>
        <p:spPr>
          <a:xfrm>
            <a:off x="9368848" y="22859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3" name="Google Shape;1243;p47"/>
          <p:cNvSpPr/>
          <p:nvPr/>
        </p:nvSpPr>
        <p:spPr>
          <a:xfrm>
            <a:off x="9368848" y="28574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4" name="Google Shape;1244;p47"/>
          <p:cNvSpPr/>
          <p:nvPr/>
        </p:nvSpPr>
        <p:spPr>
          <a:xfrm>
            <a:off x="9368848" y="3428959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5" name="Google Shape;1245;p47"/>
          <p:cNvSpPr/>
          <p:nvPr/>
        </p:nvSpPr>
        <p:spPr>
          <a:xfrm>
            <a:off x="9368848" y="4000459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Google Shape;1246;p47"/>
          <p:cNvSpPr/>
          <p:nvPr/>
        </p:nvSpPr>
        <p:spPr>
          <a:xfrm>
            <a:off x="9368848" y="457195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7" name="Google Shape;1247;p47"/>
          <p:cNvSpPr/>
          <p:nvPr/>
        </p:nvSpPr>
        <p:spPr>
          <a:xfrm>
            <a:off x="9368848" y="1142961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8" name="Google Shape;1248;p47"/>
          <p:cNvSpPr/>
          <p:nvPr/>
        </p:nvSpPr>
        <p:spPr>
          <a:xfrm>
            <a:off x="9368848" y="571461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9" name="Google Shape;1249;p47"/>
          <p:cNvSpPr/>
          <p:nvPr/>
        </p:nvSpPr>
        <p:spPr>
          <a:xfrm>
            <a:off x="9368848" y="-6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0" name="Google Shape;1250;p47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1251" name="Google Shape;1251;p47"/>
          <p:cNvPicPr preferRelativeResize="0"/>
          <p:nvPr/>
        </p:nvPicPr>
        <p:blipFill rotWithShape="1">
          <a:blip r:embed="rId4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2" name="Google Shape;1252;p47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48"/>
          <p:cNvSpPr txBox="1"/>
          <p:nvPr>
            <p:ph type="ctrTitle"/>
          </p:nvPr>
        </p:nvSpPr>
        <p:spPr>
          <a:xfrm>
            <a:off x="1142400" y="3433834"/>
            <a:ext cx="6856800" cy="113816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200">
                <a:solidFill>
                  <a:srgbClr val="4C5D6E"/>
                </a:solidFill>
              </a:rPr>
              <a:t>До новых встреч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1258" name="Google Shape;1258;p48"/>
          <p:cNvSpPr/>
          <p:nvPr/>
        </p:nvSpPr>
        <p:spPr>
          <a:xfrm>
            <a:off x="-799801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9" name="Google Shape;1259;p48"/>
          <p:cNvSpPr/>
          <p:nvPr/>
        </p:nvSpPr>
        <p:spPr>
          <a:xfrm>
            <a:off x="-799801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Google Shape;1260;p48"/>
          <p:cNvSpPr/>
          <p:nvPr/>
        </p:nvSpPr>
        <p:spPr>
          <a:xfrm>
            <a:off x="-799801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Google Shape;1261;p48"/>
          <p:cNvSpPr/>
          <p:nvPr/>
        </p:nvSpPr>
        <p:spPr>
          <a:xfrm>
            <a:off x="-799801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p48"/>
          <p:cNvSpPr/>
          <p:nvPr/>
        </p:nvSpPr>
        <p:spPr>
          <a:xfrm>
            <a:off x="-799801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3" name="Google Shape;1263;p48"/>
          <p:cNvSpPr/>
          <p:nvPr/>
        </p:nvSpPr>
        <p:spPr>
          <a:xfrm>
            <a:off x="-799801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4" name="Google Shape;1264;p48"/>
          <p:cNvSpPr/>
          <p:nvPr/>
        </p:nvSpPr>
        <p:spPr>
          <a:xfrm>
            <a:off x="-799801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5" name="Google Shape;1265;p48"/>
          <p:cNvSpPr/>
          <p:nvPr/>
        </p:nvSpPr>
        <p:spPr>
          <a:xfrm>
            <a:off x="-799801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6" name="Google Shape;1266;p48"/>
          <p:cNvSpPr/>
          <p:nvPr/>
        </p:nvSpPr>
        <p:spPr>
          <a:xfrm>
            <a:off x="-799801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7" name="Google Shape;1267;p48"/>
          <p:cNvSpPr/>
          <p:nvPr/>
        </p:nvSpPr>
        <p:spPr>
          <a:xfrm>
            <a:off x="23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Google Shape;1268;p48"/>
          <p:cNvSpPr/>
          <p:nvPr/>
        </p:nvSpPr>
        <p:spPr>
          <a:xfrm>
            <a:off x="5735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9" name="Google Shape;1269;p48"/>
          <p:cNvSpPr/>
          <p:nvPr/>
        </p:nvSpPr>
        <p:spPr>
          <a:xfrm>
            <a:off x="1144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Google Shape;1270;p48"/>
          <p:cNvSpPr/>
          <p:nvPr/>
        </p:nvSpPr>
        <p:spPr>
          <a:xfrm>
            <a:off x="1715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1" name="Google Shape;1271;p48"/>
          <p:cNvSpPr/>
          <p:nvPr/>
        </p:nvSpPr>
        <p:spPr>
          <a:xfrm>
            <a:off x="2287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2" name="Google Shape;1272;p48"/>
          <p:cNvSpPr/>
          <p:nvPr/>
        </p:nvSpPr>
        <p:spPr>
          <a:xfrm>
            <a:off x="2858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3" name="Google Shape;1273;p48"/>
          <p:cNvSpPr/>
          <p:nvPr/>
        </p:nvSpPr>
        <p:spPr>
          <a:xfrm>
            <a:off x="3429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4" name="Google Shape;1274;p48"/>
          <p:cNvSpPr/>
          <p:nvPr/>
        </p:nvSpPr>
        <p:spPr>
          <a:xfrm>
            <a:off x="4000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5" name="Google Shape;1275;p48"/>
          <p:cNvSpPr/>
          <p:nvPr/>
        </p:nvSpPr>
        <p:spPr>
          <a:xfrm>
            <a:off x="4571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6" name="Google Shape;1276;p48"/>
          <p:cNvSpPr/>
          <p:nvPr/>
        </p:nvSpPr>
        <p:spPr>
          <a:xfrm>
            <a:off x="5143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7" name="Google Shape;1277;p48"/>
          <p:cNvSpPr/>
          <p:nvPr/>
        </p:nvSpPr>
        <p:spPr>
          <a:xfrm>
            <a:off x="5714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8" name="Google Shape;1278;p48"/>
          <p:cNvSpPr/>
          <p:nvPr/>
        </p:nvSpPr>
        <p:spPr>
          <a:xfrm>
            <a:off x="6285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9" name="Google Shape;1279;p48"/>
          <p:cNvSpPr/>
          <p:nvPr/>
        </p:nvSpPr>
        <p:spPr>
          <a:xfrm>
            <a:off x="68567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0" name="Google Shape;1280;p48"/>
          <p:cNvSpPr/>
          <p:nvPr/>
        </p:nvSpPr>
        <p:spPr>
          <a:xfrm>
            <a:off x="74279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1" name="Google Shape;1281;p48"/>
          <p:cNvSpPr/>
          <p:nvPr/>
        </p:nvSpPr>
        <p:spPr>
          <a:xfrm>
            <a:off x="79991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2" name="Google Shape;1282;p48"/>
          <p:cNvSpPr/>
          <p:nvPr/>
        </p:nvSpPr>
        <p:spPr>
          <a:xfrm>
            <a:off x="85703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3" name="Google Shape;1283;p48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1284" name="Google Shape;1284;p48"/>
          <p:cNvPicPr preferRelativeResize="0"/>
          <p:nvPr/>
        </p:nvPicPr>
        <p:blipFill rotWithShape="1">
          <a:blip r:embed="rId3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p48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Google Shape;1286;p48"/>
          <p:cNvSpPr txBox="1"/>
          <p:nvPr/>
        </p:nvSpPr>
        <p:spPr>
          <a:xfrm>
            <a:off x="1145458" y="571511"/>
            <a:ext cx="7425600" cy="2400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27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На следующем занятии:</a:t>
            </a:r>
            <a:endParaRPr/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b="0" i="0" lang="ru-RU" sz="20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Экспертные системы</a:t>
            </a:r>
            <a:endParaRPr b="0" i="0" sz="2000" u="none" cap="none" strike="noStrike"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b="0" i="0" lang="ru-RU" sz="20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Базы знаний</a:t>
            </a:r>
            <a:endParaRPr b="0" i="0" sz="2000" u="none" cap="none" strike="noStrike"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b="0" i="0" lang="ru-RU" sz="20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Машины вывода</a:t>
            </a:r>
            <a:endParaRPr b="0" i="0" sz="2000" u="none" cap="none" strike="noStrike"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Оставайтесь с нами</a:t>
            </a:r>
            <a:endParaRPr b="0" i="0" sz="2000" u="none" cap="none" strike="noStrike"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6"/>
          <p:cNvSpPr/>
          <p:nvPr/>
        </p:nvSpPr>
        <p:spPr>
          <a:xfrm>
            <a:off x="1144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6"/>
          <p:cNvSpPr/>
          <p:nvPr/>
        </p:nvSpPr>
        <p:spPr>
          <a:xfrm>
            <a:off x="1715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6"/>
          <p:cNvSpPr/>
          <p:nvPr/>
        </p:nvSpPr>
        <p:spPr>
          <a:xfrm>
            <a:off x="2287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6"/>
          <p:cNvSpPr/>
          <p:nvPr/>
        </p:nvSpPr>
        <p:spPr>
          <a:xfrm>
            <a:off x="2858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6"/>
          <p:cNvSpPr/>
          <p:nvPr/>
        </p:nvSpPr>
        <p:spPr>
          <a:xfrm>
            <a:off x="3429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6"/>
          <p:cNvSpPr/>
          <p:nvPr/>
        </p:nvSpPr>
        <p:spPr>
          <a:xfrm>
            <a:off x="4000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6"/>
          <p:cNvSpPr/>
          <p:nvPr/>
        </p:nvSpPr>
        <p:spPr>
          <a:xfrm>
            <a:off x="4571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6"/>
          <p:cNvSpPr/>
          <p:nvPr/>
        </p:nvSpPr>
        <p:spPr>
          <a:xfrm>
            <a:off x="5714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6"/>
          <p:cNvSpPr/>
          <p:nvPr/>
        </p:nvSpPr>
        <p:spPr>
          <a:xfrm>
            <a:off x="51431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6"/>
          <p:cNvSpPr/>
          <p:nvPr/>
        </p:nvSpPr>
        <p:spPr>
          <a:xfrm>
            <a:off x="6285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6"/>
          <p:cNvSpPr/>
          <p:nvPr/>
        </p:nvSpPr>
        <p:spPr>
          <a:xfrm>
            <a:off x="68567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6"/>
          <p:cNvSpPr/>
          <p:nvPr/>
        </p:nvSpPr>
        <p:spPr>
          <a:xfrm>
            <a:off x="74279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6"/>
          <p:cNvSpPr/>
          <p:nvPr/>
        </p:nvSpPr>
        <p:spPr>
          <a:xfrm>
            <a:off x="7999198" y="-800175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6"/>
          <p:cNvSpPr/>
          <p:nvPr/>
        </p:nvSpPr>
        <p:spPr>
          <a:xfrm>
            <a:off x="85703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6"/>
          <p:cNvSpPr txBox="1"/>
          <p:nvPr>
            <p:ph type="ctrTitle"/>
          </p:nvPr>
        </p:nvSpPr>
        <p:spPr>
          <a:xfrm>
            <a:off x="5714400" y="571450"/>
            <a:ext cx="28560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2400">
                <a:solidFill>
                  <a:srgbClr val="4C5D6E"/>
                </a:solidFill>
              </a:rPr>
              <a:t>Данные</a:t>
            </a:r>
            <a:endParaRPr sz="2400">
              <a:solidFill>
                <a:srgbClr val="4C5D6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600">
              <a:solidFill>
                <a:srgbClr val="2C2D3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1600">
                <a:solidFill>
                  <a:srgbClr val="2C2D30"/>
                </a:solidFill>
              </a:rPr>
              <a:t>Представление фактов об окружающей реальности или абстрактных понятиях в форме, позволяющей осуществлять коммуникацию, интерпретацию и обработку информации человеком индивидуально или при помощи специальных средств</a:t>
            </a:r>
            <a:endParaRPr sz="1600">
              <a:solidFill>
                <a:srgbClr val="BDC2CA"/>
              </a:solidFill>
            </a:endParaRPr>
          </a:p>
        </p:txBody>
      </p:sp>
      <p:sp>
        <p:nvSpPr>
          <p:cNvPr id="175" name="Google Shape;175;p16"/>
          <p:cNvSpPr/>
          <p:nvPr/>
        </p:nvSpPr>
        <p:spPr>
          <a:xfrm>
            <a:off x="573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6"/>
          <p:cNvSpPr/>
          <p:nvPr/>
        </p:nvSpPr>
        <p:spPr>
          <a:xfrm>
            <a:off x="2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6"/>
          <p:cNvSpPr/>
          <p:nvPr/>
        </p:nvSpPr>
        <p:spPr>
          <a:xfrm>
            <a:off x="9368848" y="17144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6"/>
          <p:cNvSpPr/>
          <p:nvPr/>
        </p:nvSpPr>
        <p:spPr>
          <a:xfrm>
            <a:off x="9368848" y="22859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6"/>
          <p:cNvSpPr/>
          <p:nvPr/>
        </p:nvSpPr>
        <p:spPr>
          <a:xfrm>
            <a:off x="9368848" y="28574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6"/>
          <p:cNvSpPr/>
          <p:nvPr/>
        </p:nvSpPr>
        <p:spPr>
          <a:xfrm>
            <a:off x="9368848" y="3428959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6"/>
          <p:cNvSpPr/>
          <p:nvPr/>
        </p:nvSpPr>
        <p:spPr>
          <a:xfrm>
            <a:off x="9368848" y="4000459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6"/>
          <p:cNvSpPr/>
          <p:nvPr/>
        </p:nvSpPr>
        <p:spPr>
          <a:xfrm>
            <a:off x="9368848" y="457195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6"/>
          <p:cNvSpPr/>
          <p:nvPr/>
        </p:nvSpPr>
        <p:spPr>
          <a:xfrm>
            <a:off x="9368848" y="1142961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6"/>
          <p:cNvSpPr/>
          <p:nvPr/>
        </p:nvSpPr>
        <p:spPr>
          <a:xfrm>
            <a:off x="9368848" y="571461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6"/>
          <p:cNvSpPr/>
          <p:nvPr/>
        </p:nvSpPr>
        <p:spPr>
          <a:xfrm>
            <a:off x="9368848" y="-6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6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187" name="Google Shape;187;p16"/>
          <p:cNvPicPr preferRelativeResize="0"/>
          <p:nvPr/>
        </p:nvPicPr>
        <p:blipFill rotWithShape="1">
          <a:blip r:embed="rId3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6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ÐÐ°ÑÑÐ¸Ð½ÐºÐ¸ Ð¿Ð¾ Ð·Ð°Ð¿ÑÐ¾ÑÑ data" id="189" name="Google Shape;18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175" y="1285828"/>
            <a:ext cx="4572024" cy="2571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/>
          <p:nvPr/>
        </p:nvSpPr>
        <p:spPr>
          <a:xfrm>
            <a:off x="1144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7"/>
          <p:cNvSpPr/>
          <p:nvPr/>
        </p:nvSpPr>
        <p:spPr>
          <a:xfrm>
            <a:off x="1715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7"/>
          <p:cNvSpPr/>
          <p:nvPr/>
        </p:nvSpPr>
        <p:spPr>
          <a:xfrm>
            <a:off x="2287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7"/>
          <p:cNvSpPr/>
          <p:nvPr/>
        </p:nvSpPr>
        <p:spPr>
          <a:xfrm>
            <a:off x="2858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7"/>
          <p:cNvSpPr/>
          <p:nvPr/>
        </p:nvSpPr>
        <p:spPr>
          <a:xfrm>
            <a:off x="3429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7"/>
          <p:cNvSpPr/>
          <p:nvPr/>
        </p:nvSpPr>
        <p:spPr>
          <a:xfrm>
            <a:off x="4000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7"/>
          <p:cNvSpPr/>
          <p:nvPr/>
        </p:nvSpPr>
        <p:spPr>
          <a:xfrm>
            <a:off x="4571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7"/>
          <p:cNvSpPr/>
          <p:nvPr/>
        </p:nvSpPr>
        <p:spPr>
          <a:xfrm>
            <a:off x="5714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7"/>
          <p:cNvSpPr/>
          <p:nvPr/>
        </p:nvSpPr>
        <p:spPr>
          <a:xfrm>
            <a:off x="51431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7"/>
          <p:cNvSpPr/>
          <p:nvPr/>
        </p:nvSpPr>
        <p:spPr>
          <a:xfrm>
            <a:off x="6285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7"/>
          <p:cNvSpPr/>
          <p:nvPr/>
        </p:nvSpPr>
        <p:spPr>
          <a:xfrm>
            <a:off x="68567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7"/>
          <p:cNvSpPr/>
          <p:nvPr/>
        </p:nvSpPr>
        <p:spPr>
          <a:xfrm>
            <a:off x="74279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7"/>
          <p:cNvSpPr/>
          <p:nvPr/>
        </p:nvSpPr>
        <p:spPr>
          <a:xfrm>
            <a:off x="7999198" y="-800175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7"/>
          <p:cNvSpPr/>
          <p:nvPr/>
        </p:nvSpPr>
        <p:spPr>
          <a:xfrm>
            <a:off x="85703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7"/>
          <p:cNvSpPr txBox="1"/>
          <p:nvPr>
            <p:ph type="ctrTitle"/>
          </p:nvPr>
        </p:nvSpPr>
        <p:spPr>
          <a:xfrm>
            <a:off x="5714400" y="571450"/>
            <a:ext cx="28560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2400">
                <a:solidFill>
                  <a:srgbClr val="4C5D6E"/>
                </a:solidFill>
              </a:rPr>
              <a:t>Знания</a:t>
            </a:r>
            <a:endParaRPr sz="2400">
              <a:solidFill>
                <a:srgbClr val="4C5D6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600">
              <a:solidFill>
                <a:srgbClr val="2C2D3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1600">
                <a:solidFill>
                  <a:srgbClr val="2C2D30"/>
                </a:solidFill>
              </a:rPr>
              <a:t>Совокупность утверждений об объективной реальности или абстрактных понятиях, свойствах объектов, закономерностях процессов и явлений, но также и правила логического вывода одних утверждений из других и правила использования утверждений для принятия решений</a:t>
            </a:r>
            <a:endParaRPr sz="1600">
              <a:solidFill>
                <a:srgbClr val="BDC2CA"/>
              </a:solidFill>
            </a:endParaRPr>
          </a:p>
        </p:txBody>
      </p:sp>
      <p:sp>
        <p:nvSpPr>
          <p:cNvPr id="209" name="Google Shape;209;p17"/>
          <p:cNvSpPr/>
          <p:nvPr/>
        </p:nvSpPr>
        <p:spPr>
          <a:xfrm>
            <a:off x="573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7"/>
          <p:cNvSpPr/>
          <p:nvPr/>
        </p:nvSpPr>
        <p:spPr>
          <a:xfrm>
            <a:off x="2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7"/>
          <p:cNvSpPr/>
          <p:nvPr/>
        </p:nvSpPr>
        <p:spPr>
          <a:xfrm>
            <a:off x="9368848" y="17144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7"/>
          <p:cNvSpPr/>
          <p:nvPr/>
        </p:nvSpPr>
        <p:spPr>
          <a:xfrm>
            <a:off x="9368848" y="22859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7"/>
          <p:cNvSpPr/>
          <p:nvPr/>
        </p:nvSpPr>
        <p:spPr>
          <a:xfrm>
            <a:off x="9368848" y="28574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7"/>
          <p:cNvSpPr/>
          <p:nvPr/>
        </p:nvSpPr>
        <p:spPr>
          <a:xfrm>
            <a:off x="9368848" y="3428959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7"/>
          <p:cNvSpPr/>
          <p:nvPr/>
        </p:nvSpPr>
        <p:spPr>
          <a:xfrm>
            <a:off x="9368848" y="4000459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7"/>
          <p:cNvSpPr/>
          <p:nvPr/>
        </p:nvSpPr>
        <p:spPr>
          <a:xfrm>
            <a:off x="9368848" y="457195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7"/>
          <p:cNvSpPr/>
          <p:nvPr/>
        </p:nvSpPr>
        <p:spPr>
          <a:xfrm>
            <a:off x="9368848" y="1142961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7"/>
          <p:cNvSpPr/>
          <p:nvPr/>
        </p:nvSpPr>
        <p:spPr>
          <a:xfrm>
            <a:off x="9368848" y="571461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7"/>
          <p:cNvSpPr/>
          <p:nvPr/>
        </p:nvSpPr>
        <p:spPr>
          <a:xfrm>
            <a:off x="9368848" y="-6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7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221" name="Google Shape;221;p17"/>
          <p:cNvPicPr preferRelativeResize="0"/>
          <p:nvPr/>
        </p:nvPicPr>
        <p:blipFill rotWithShape="1">
          <a:blip r:embed="rId3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7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ÐÐ¾ÑÐ¾Ð¶ÐµÐµ Ð¸Ð·Ð¾Ð±ÑÐ°Ð¶ÐµÐ½Ð¸Ðµ" id="223" name="Google Shape;22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3599" y="1111975"/>
            <a:ext cx="4569600" cy="2919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8"/>
          <p:cNvSpPr txBox="1"/>
          <p:nvPr>
            <p:ph type="ctrTitle"/>
          </p:nvPr>
        </p:nvSpPr>
        <p:spPr>
          <a:xfrm>
            <a:off x="5002823" y="1714450"/>
            <a:ext cx="28584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5200"/>
              <a:buNone/>
            </a:pPr>
            <a:r>
              <a:rPr lang="ru-RU" sz="1600">
                <a:solidFill>
                  <a:srgbClr val="2C2D30"/>
                </a:solidFill>
              </a:rPr>
              <a:t>Знания</a:t>
            </a:r>
            <a:br>
              <a:rPr lang="ru-RU" sz="1600">
                <a:solidFill>
                  <a:srgbClr val="2C2D30"/>
                </a:solidFill>
              </a:rPr>
            </a:br>
            <a:br>
              <a:rPr lang="ru-RU" sz="1600">
                <a:solidFill>
                  <a:srgbClr val="2C2D30"/>
                </a:solidFill>
              </a:rPr>
            </a:br>
            <a:br>
              <a:rPr lang="ru-RU" sz="1600">
                <a:solidFill>
                  <a:srgbClr val="2C2D30"/>
                </a:solidFill>
              </a:rPr>
            </a:br>
            <a:r>
              <a:rPr i="1" lang="ru-RU" sz="1600">
                <a:solidFill>
                  <a:srgbClr val="2C2D30"/>
                </a:solidFill>
              </a:rPr>
              <a:t>ЕСЛИ в ноябре шёл дождь не менее половины дней месяца,</a:t>
            </a:r>
            <a:br>
              <a:rPr i="1" lang="ru-RU" sz="1600">
                <a:solidFill>
                  <a:srgbClr val="2C2D30"/>
                </a:solidFill>
              </a:rPr>
            </a:br>
            <a:r>
              <a:rPr i="1" lang="ru-RU" sz="1600">
                <a:solidFill>
                  <a:srgbClr val="2C2D30"/>
                </a:solidFill>
              </a:rPr>
              <a:t>ТО зима будет снежная</a:t>
            </a:r>
            <a:endParaRPr i="1" sz="1600">
              <a:solidFill>
                <a:srgbClr val="2C2D30"/>
              </a:solidFill>
            </a:endParaRPr>
          </a:p>
        </p:txBody>
      </p:sp>
      <p:sp>
        <p:nvSpPr>
          <p:cNvPr id="229" name="Google Shape;229;p18"/>
          <p:cNvSpPr txBox="1"/>
          <p:nvPr>
            <p:ph type="ctrTitle"/>
          </p:nvPr>
        </p:nvSpPr>
        <p:spPr>
          <a:xfrm>
            <a:off x="1142400" y="57150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200">
                <a:solidFill>
                  <a:srgbClr val="4C5D6E"/>
                </a:solidFill>
              </a:rPr>
              <a:t>Знания и данные — пример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230" name="Google Shape;230;p18"/>
          <p:cNvSpPr/>
          <p:nvPr/>
        </p:nvSpPr>
        <p:spPr>
          <a:xfrm>
            <a:off x="-799801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8"/>
          <p:cNvSpPr/>
          <p:nvPr/>
        </p:nvSpPr>
        <p:spPr>
          <a:xfrm>
            <a:off x="-799801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8"/>
          <p:cNvSpPr/>
          <p:nvPr/>
        </p:nvSpPr>
        <p:spPr>
          <a:xfrm>
            <a:off x="-799801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8"/>
          <p:cNvSpPr/>
          <p:nvPr/>
        </p:nvSpPr>
        <p:spPr>
          <a:xfrm>
            <a:off x="-799801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8"/>
          <p:cNvSpPr/>
          <p:nvPr/>
        </p:nvSpPr>
        <p:spPr>
          <a:xfrm>
            <a:off x="-799801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8"/>
          <p:cNvSpPr/>
          <p:nvPr/>
        </p:nvSpPr>
        <p:spPr>
          <a:xfrm>
            <a:off x="-799801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8"/>
          <p:cNvSpPr/>
          <p:nvPr/>
        </p:nvSpPr>
        <p:spPr>
          <a:xfrm>
            <a:off x="-799801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8"/>
          <p:cNvSpPr/>
          <p:nvPr/>
        </p:nvSpPr>
        <p:spPr>
          <a:xfrm>
            <a:off x="-799801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8"/>
          <p:cNvSpPr/>
          <p:nvPr/>
        </p:nvSpPr>
        <p:spPr>
          <a:xfrm>
            <a:off x="-799801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8"/>
          <p:cNvSpPr/>
          <p:nvPr/>
        </p:nvSpPr>
        <p:spPr>
          <a:xfrm>
            <a:off x="23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8"/>
          <p:cNvSpPr/>
          <p:nvPr/>
        </p:nvSpPr>
        <p:spPr>
          <a:xfrm>
            <a:off x="5735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8"/>
          <p:cNvSpPr/>
          <p:nvPr/>
        </p:nvSpPr>
        <p:spPr>
          <a:xfrm>
            <a:off x="1144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8"/>
          <p:cNvSpPr/>
          <p:nvPr/>
        </p:nvSpPr>
        <p:spPr>
          <a:xfrm>
            <a:off x="1715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8"/>
          <p:cNvSpPr/>
          <p:nvPr/>
        </p:nvSpPr>
        <p:spPr>
          <a:xfrm>
            <a:off x="2287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8"/>
          <p:cNvSpPr/>
          <p:nvPr/>
        </p:nvSpPr>
        <p:spPr>
          <a:xfrm>
            <a:off x="2858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8"/>
          <p:cNvSpPr/>
          <p:nvPr/>
        </p:nvSpPr>
        <p:spPr>
          <a:xfrm>
            <a:off x="3429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8"/>
          <p:cNvSpPr/>
          <p:nvPr/>
        </p:nvSpPr>
        <p:spPr>
          <a:xfrm>
            <a:off x="4000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8"/>
          <p:cNvSpPr/>
          <p:nvPr/>
        </p:nvSpPr>
        <p:spPr>
          <a:xfrm>
            <a:off x="4571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8"/>
          <p:cNvSpPr/>
          <p:nvPr/>
        </p:nvSpPr>
        <p:spPr>
          <a:xfrm>
            <a:off x="5143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8"/>
          <p:cNvSpPr/>
          <p:nvPr/>
        </p:nvSpPr>
        <p:spPr>
          <a:xfrm>
            <a:off x="5714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8"/>
          <p:cNvSpPr/>
          <p:nvPr/>
        </p:nvSpPr>
        <p:spPr>
          <a:xfrm>
            <a:off x="6285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8"/>
          <p:cNvSpPr/>
          <p:nvPr/>
        </p:nvSpPr>
        <p:spPr>
          <a:xfrm>
            <a:off x="68567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8"/>
          <p:cNvSpPr/>
          <p:nvPr/>
        </p:nvSpPr>
        <p:spPr>
          <a:xfrm>
            <a:off x="74279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8"/>
          <p:cNvSpPr/>
          <p:nvPr/>
        </p:nvSpPr>
        <p:spPr>
          <a:xfrm>
            <a:off x="79991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8"/>
          <p:cNvSpPr/>
          <p:nvPr/>
        </p:nvSpPr>
        <p:spPr>
          <a:xfrm>
            <a:off x="85703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8"/>
          <p:cNvSpPr txBox="1"/>
          <p:nvPr>
            <p:ph type="ctrTitle"/>
          </p:nvPr>
        </p:nvSpPr>
        <p:spPr>
          <a:xfrm>
            <a:off x="1429200" y="1714500"/>
            <a:ext cx="28584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5200"/>
              <a:buNone/>
            </a:pPr>
            <a:r>
              <a:rPr lang="ru-RU" sz="1600">
                <a:solidFill>
                  <a:srgbClr val="2C2D30"/>
                </a:solidFill>
              </a:rPr>
              <a:t>Данные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256" name="Google Shape;256;p18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257" name="Google Shape;257;p18"/>
          <p:cNvPicPr preferRelativeResize="0"/>
          <p:nvPr/>
        </p:nvPicPr>
        <p:blipFill rotWithShape="1">
          <a:blip r:embed="rId3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8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ÐÐ¾ÑÐ¾Ð¶ÐµÐµ Ð¸Ð·Ð¾Ð±ÑÐ°Ð¶ÐµÐ½Ð¸Ðµ" id="259" name="Google Shape;25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9568" y="2308478"/>
            <a:ext cx="2843829" cy="2048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ÐÐ°ÑÑÐ¸Ð½ÐºÐ¸ Ð¿Ð¾ Ð·Ð°Ð¿ÑÐ¾ÑÑ Ð·Ð¸Ð¼Ð½Ð¸Ð¹ Ð»ÐµÑÐ½Ð¾ Ð¿ÐµÐ¹Ð·Ð°Ð¶" id="264" name="Google Shape;26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6" y="0"/>
            <a:ext cx="91391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9"/>
          <p:cNvSpPr/>
          <p:nvPr/>
        </p:nvSpPr>
        <p:spPr>
          <a:xfrm>
            <a:off x="-799826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9"/>
          <p:cNvSpPr/>
          <p:nvPr/>
        </p:nvSpPr>
        <p:spPr>
          <a:xfrm>
            <a:off x="-799826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9"/>
          <p:cNvSpPr/>
          <p:nvPr/>
        </p:nvSpPr>
        <p:spPr>
          <a:xfrm>
            <a:off x="-799826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9"/>
          <p:cNvSpPr/>
          <p:nvPr/>
        </p:nvSpPr>
        <p:spPr>
          <a:xfrm>
            <a:off x="-799826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9"/>
          <p:cNvSpPr/>
          <p:nvPr/>
        </p:nvSpPr>
        <p:spPr>
          <a:xfrm>
            <a:off x="-799826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9"/>
          <p:cNvSpPr/>
          <p:nvPr/>
        </p:nvSpPr>
        <p:spPr>
          <a:xfrm>
            <a:off x="-799826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9"/>
          <p:cNvSpPr/>
          <p:nvPr/>
        </p:nvSpPr>
        <p:spPr>
          <a:xfrm>
            <a:off x="-799826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9"/>
          <p:cNvSpPr/>
          <p:nvPr/>
        </p:nvSpPr>
        <p:spPr>
          <a:xfrm>
            <a:off x="-799826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9"/>
          <p:cNvSpPr/>
          <p:nvPr/>
        </p:nvSpPr>
        <p:spPr>
          <a:xfrm>
            <a:off x="-799826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9"/>
          <p:cNvSpPr/>
          <p:nvPr/>
        </p:nvSpPr>
        <p:spPr>
          <a:xfrm>
            <a:off x="-26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9"/>
          <p:cNvSpPr/>
          <p:nvPr/>
        </p:nvSpPr>
        <p:spPr>
          <a:xfrm>
            <a:off x="571174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9"/>
          <p:cNvSpPr/>
          <p:nvPr/>
        </p:nvSpPr>
        <p:spPr>
          <a:xfrm>
            <a:off x="11423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9"/>
          <p:cNvSpPr/>
          <p:nvPr/>
        </p:nvSpPr>
        <p:spPr>
          <a:xfrm>
            <a:off x="17135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9"/>
          <p:cNvSpPr/>
          <p:nvPr/>
        </p:nvSpPr>
        <p:spPr>
          <a:xfrm>
            <a:off x="22847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9"/>
          <p:cNvSpPr/>
          <p:nvPr/>
        </p:nvSpPr>
        <p:spPr>
          <a:xfrm>
            <a:off x="28559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9"/>
          <p:cNvSpPr/>
          <p:nvPr/>
        </p:nvSpPr>
        <p:spPr>
          <a:xfrm>
            <a:off x="34271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9"/>
          <p:cNvSpPr/>
          <p:nvPr/>
        </p:nvSpPr>
        <p:spPr>
          <a:xfrm>
            <a:off x="39983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9"/>
          <p:cNvSpPr/>
          <p:nvPr/>
        </p:nvSpPr>
        <p:spPr>
          <a:xfrm>
            <a:off x="45695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9"/>
          <p:cNvSpPr/>
          <p:nvPr/>
        </p:nvSpPr>
        <p:spPr>
          <a:xfrm>
            <a:off x="51407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9"/>
          <p:cNvSpPr/>
          <p:nvPr/>
        </p:nvSpPr>
        <p:spPr>
          <a:xfrm>
            <a:off x="57119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9"/>
          <p:cNvSpPr/>
          <p:nvPr/>
        </p:nvSpPr>
        <p:spPr>
          <a:xfrm>
            <a:off x="62831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9"/>
          <p:cNvSpPr/>
          <p:nvPr/>
        </p:nvSpPr>
        <p:spPr>
          <a:xfrm>
            <a:off x="6854373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9"/>
          <p:cNvSpPr/>
          <p:nvPr/>
        </p:nvSpPr>
        <p:spPr>
          <a:xfrm>
            <a:off x="7425573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9"/>
          <p:cNvSpPr/>
          <p:nvPr/>
        </p:nvSpPr>
        <p:spPr>
          <a:xfrm>
            <a:off x="7996773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9"/>
          <p:cNvSpPr/>
          <p:nvPr/>
        </p:nvSpPr>
        <p:spPr>
          <a:xfrm>
            <a:off x="8567973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9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291" name="Google Shape;291;p19"/>
          <p:cNvPicPr preferRelativeResize="0"/>
          <p:nvPr/>
        </p:nvPicPr>
        <p:blipFill rotWithShape="1">
          <a:blip r:embed="rId4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9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0"/>
          <p:cNvSpPr txBox="1"/>
          <p:nvPr>
            <p:ph type="ctrTitle"/>
          </p:nvPr>
        </p:nvSpPr>
        <p:spPr>
          <a:xfrm>
            <a:off x="1142400" y="571500"/>
            <a:ext cx="6854400" cy="57151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3200">
                <a:solidFill>
                  <a:srgbClr val="4C5D6E"/>
                </a:solidFill>
              </a:rPr>
              <a:t>Знания имеют сложную структуру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298" name="Google Shape;298;p20"/>
          <p:cNvSpPr/>
          <p:nvPr/>
        </p:nvSpPr>
        <p:spPr>
          <a:xfrm>
            <a:off x="-797401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0"/>
          <p:cNvSpPr/>
          <p:nvPr/>
        </p:nvSpPr>
        <p:spPr>
          <a:xfrm>
            <a:off x="-797401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0"/>
          <p:cNvSpPr/>
          <p:nvPr/>
        </p:nvSpPr>
        <p:spPr>
          <a:xfrm>
            <a:off x="-797401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0"/>
          <p:cNvSpPr/>
          <p:nvPr/>
        </p:nvSpPr>
        <p:spPr>
          <a:xfrm>
            <a:off x="-797401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0"/>
          <p:cNvSpPr/>
          <p:nvPr/>
        </p:nvSpPr>
        <p:spPr>
          <a:xfrm>
            <a:off x="-797401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0"/>
          <p:cNvSpPr/>
          <p:nvPr/>
        </p:nvSpPr>
        <p:spPr>
          <a:xfrm>
            <a:off x="-797401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0"/>
          <p:cNvSpPr/>
          <p:nvPr/>
        </p:nvSpPr>
        <p:spPr>
          <a:xfrm>
            <a:off x="-797401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0"/>
          <p:cNvSpPr/>
          <p:nvPr/>
        </p:nvSpPr>
        <p:spPr>
          <a:xfrm>
            <a:off x="-797401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0"/>
          <p:cNvSpPr/>
          <p:nvPr/>
        </p:nvSpPr>
        <p:spPr>
          <a:xfrm>
            <a:off x="-797401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0"/>
          <p:cNvSpPr/>
          <p:nvPr/>
        </p:nvSpPr>
        <p:spPr>
          <a:xfrm>
            <a:off x="23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0"/>
          <p:cNvSpPr/>
          <p:nvPr/>
        </p:nvSpPr>
        <p:spPr>
          <a:xfrm>
            <a:off x="573599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0"/>
          <p:cNvSpPr/>
          <p:nvPr/>
        </p:nvSpPr>
        <p:spPr>
          <a:xfrm>
            <a:off x="1144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0"/>
          <p:cNvSpPr/>
          <p:nvPr/>
        </p:nvSpPr>
        <p:spPr>
          <a:xfrm>
            <a:off x="1715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0"/>
          <p:cNvSpPr/>
          <p:nvPr/>
        </p:nvSpPr>
        <p:spPr>
          <a:xfrm>
            <a:off x="2287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0"/>
          <p:cNvSpPr/>
          <p:nvPr/>
        </p:nvSpPr>
        <p:spPr>
          <a:xfrm>
            <a:off x="2858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0"/>
          <p:cNvSpPr/>
          <p:nvPr/>
        </p:nvSpPr>
        <p:spPr>
          <a:xfrm>
            <a:off x="3429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0"/>
          <p:cNvSpPr/>
          <p:nvPr/>
        </p:nvSpPr>
        <p:spPr>
          <a:xfrm>
            <a:off x="40007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0"/>
          <p:cNvSpPr/>
          <p:nvPr/>
        </p:nvSpPr>
        <p:spPr>
          <a:xfrm>
            <a:off x="45719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0"/>
          <p:cNvSpPr/>
          <p:nvPr/>
        </p:nvSpPr>
        <p:spPr>
          <a:xfrm>
            <a:off x="51431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0"/>
          <p:cNvSpPr/>
          <p:nvPr/>
        </p:nvSpPr>
        <p:spPr>
          <a:xfrm>
            <a:off x="57143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20"/>
          <p:cNvSpPr/>
          <p:nvPr/>
        </p:nvSpPr>
        <p:spPr>
          <a:xfrm>
            <a:off x="6285599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0"/>
          <p:cNvSpPr/>
          <p:nvPr/>
        </p:nvSpPr>
        <p:spPr>
          <a:xfrm>
            <a:off x="68567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0"/>
          <p:cNvSpPr/>
          <p:nvPr/>
        </p:nvSpPr>
        <p:spPr>
          <a:xfrm>
            <a:off x="7427998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0"/>
          <p:cNvSpPr/>
          <p:nvPr/>
        </p:nvSpPr>
        <p:spPr>
          <a:xfrm>
            <a:off x="79991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0"/>
          <p:cNvSpPr/>
          <p:nvPr/>
        </p:nvSpPr>
        <p:spPr>
          <a:xfrm>
            <a:off x="8570398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0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324" name="Google Shape;324;p20"/>
          <p:cNvPicPr preferRelativeResize="0"/>
          <p:nvPr/>
        </p:nvPicPr>
        <p:blipFill rotWithShape="1">
          <a:blip r:embed="rId3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0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ÐÐ¾ÑÐ¾Ð¶ÐµÐµ Ð¸Ð·Ð¾Ð±ÑÐ°Ð¶ÐµÐ½Ð¸Ðµ" id="326" name="Google Shape;32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7517" y="1428762"/>
            <a:ext cx="6525834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1"/>
          <p:cNvSpPr txBox="1"/>
          <p:nvPr>
            <p:ph type="ctrTitle"/>
          </p:nvPr>
        </p:nvSpPr>
        <p:spPr>
          <a:xfrm>
            <a:off x="1142400" y="57145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200">
                <a:solidFill>
                  <a:srgbClr val="4C5D6E"/>
                </a:solidFill>
              </a:rPr>
              <a:t>Знания задаются двояко</a:t>
            </a:r>
            <a:endParaRPr sz="3200">
              <a:solidFill>
                <a:srgbClr val="4C5D6E"/>
              </a:solidFill>
            </a:endParaRPr>
          </a:p>
        </p:txBody>
      </p:sp>
      <p:sp>
        <p:nvSpPr>
          <p:cNvPr id="332" name="Google Shape;332;p21"/>
          <p:cNvSpPr txBox="1"/>
          <p:nvPr>
            <p:ph type="ctrTitle"/>
          </p:nvPr>
        </p:nvSpPr>
        <p:spPr>
          <a:xfrm>
            <a:off x="1142375" y="1714450"/>
            <a:ext cx="68544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Char char="●"/>
            </a:pPr>
            <a:r>
              <a:rPr i="1" lang="ru-RU" sz="1600">
                <a:solidFill>
                  <a:srgbClr val="2C2D30"/>
                </a:solidFill>
              </a:rPr>
              <a:t>Экстенсионально</a:t>
            </a:r>
            <a:r>
              <a:rPr lang="ru-RU" sz="1600">
                <a:solidFill>
                  <a:srgbClr val="2C2D30"/>
                </a:solidFill>
              </a:rPr>
              <a:t> — через набор конкретных фактов, соответствующих рассматриваемому понятию</a:t>
            </a:r>
            <a:endParaRPr sz="1600">
              <a:solidFill>
                <a:srgbClr val="2C2D3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Pts val="1600"/>
              <a:buChar char="●"/>
            </a:pPr>
            <a:r>
              <a:rPr i="1" lang="ru-RU" sz="1600">
                <a:solidFill>
                  <a:srgbClr val="2C2D30"/>
                </a:solidFill>
              </a:rPr>
              <a:t>Интенсионально</a:t>
            </a:r>
            <a:r>
              <a:rPr lang="ru-RU" sz="1600">
                <a:solidFill>
                  <a:srgbClr val="2C2D30"/>
                </a:solidFill>
              </a:rPr>
              <a:t> — через свойства рассматриваемого понятия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333" name="Google Shape;333;p21"/>
          <p:cNvSpPr/>
          <p:nvPr/>
        </p:nvSpPr>
        <p:spPr>
          <a:xfrm>
            <a:off x="-799826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1"/>
          <p:cNvSpPr/>
          <p:nvPr/>
        </p:nvSpPr>
        <p:spPr>
          <a:xfrm>
            <a:off x="-799826" y="2286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1"/>
          <p:cNvSpPr/>
          <p:nvPr/>
        </p:nvSpPr>
        <p:spPr>
          <a:xfrm>
            <a:off x="-799826" y="2857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1"/>
          <p:cNvSpPr/>
          <p:nvPr/>
        </p:nvSpPr>
        <p:spPr>
          <a:xfrm>
            <a:off x="-799826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1"/>
          <p:cNvSpPr/>
          <p:nvPr/>
        </p:nvSpPr>
        <p:spPr>
          <a:xfrm>
            <a:off x="-799826" y="4000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1"/>
          <p:cNvSpPr/>
          <p:nvPr/>
        </p:nvSpPr>
        <p:spPr>
          <a:xfrm>
            <a:off x="-799826" y="457200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21"/>
          <p:cNvSpPr/>
          <p:nvPr/>
        </p:nvSpPr>
        <p:spPr>
          <a:xfrm>
            <a:off x="-799826" y="11430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1"/>
          <p:cNvSpPr/>
          <p:nvPr/>
        </p:nvSpPr>
        <p:spPr>
          <a:xfrm>
            <a:off x="-799826" y="571511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1"/>
          <p:cNvSpPr/>
          <p:nvPr/>
        </p:nvSpPr>
        <p:spPr>
          <a:xfrm>
            <a:off x="-799826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1"/>
          <p:cNvSpPr/>
          <p:nvPr/>
        </p:nvSpPr>
        <p:spPr>
          <a:xfrm>
            <a:off x="-26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1"/>
          <p:cNvSpPr/>
          <p:nvPr/>
        </p:nvSpPr>
        <p:spPr>
          <a:xfrm>
            <a:off x="571174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21"/>
          <p:cNvSpPr/>
          <p:nvPr/>
        </p:nvSpPr>
        <p:spPr>
          <a:xfrm>
            <a:off x="11423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21"/>
          <p:cNvSpPr/>
          <p:nvPr/>
        </p:nvSpPr>
        <p:spPr>
          <a:xfrm>
            <a:off x="17135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21"/>
          <p:cNvSpPr/>
          <p:nvPr/>
        </p:nvSpPr>
        <p:spPr>
          <a:xfrm>
            <a:off x="22847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21"/>
          <p:cNvSpPr/>
          <p:nvPr/>
        </p:nvSpPr>
        <p:spPr>
          <a:xfrm>
            <a:off x="28559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21"/>
          <p:cNvSpPr/>
          <p:nvPr/>
        </p:nvSpPr>
        <p:spPr>
          <a:xfrm>
            <a:off x="34271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21"/>
          <p:cNvSpPr/>
          <p:nvPr/>
        </p:nvSpPr>
        <p:spPr>
          <a:xfrm>
            <a:off x="39983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21"/>
          <p:cNvSpPr/>
          <p:nvPr/>
        </p:nvSpPr>
        <p:spPr>
          <a:xfrm>
            <a:off x="45695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21"/>
          <p:cNvSpPr/>
          <p:nvPr/>
        </p:nvSpPr>
        <p:spPr>
          <a:xfrm>
            <a:off x="51407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21"/>
          <p:cNvSpPr/>
          <p:nvPr/>
        </p:nvSpPr>
        <p:spPr>
          <a:xfrm>
            <a:off x="57119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21"/>
          <p:cNvSpPr/>
          <p:nvPr/>
        </p:nvSpPr>
        <p:spPr>
          <a:xfrm>
            <a:off x="6283174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21"/>
          <p:cNvSpPr/>
          <p:nvPr/>
        </p:nvSpPr>
        <p:spPr>
          <a:xfrm>
            <a:off x="6854373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21"/>
          <p:cNvSpPr/>
          <p:nvPr/>
        </p:nvSpPr>
        <p:spPr>
          <a:xfrm>
            <a:off x="7425573" y="-800175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21"/>
          <p:cNvSpPr/>
          <p:nvPr/>
        </p:nvSpPr>
        <p:spPr>
          <a:xfrm>
            <a:off x="7996773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21"/>
          <p:cNvSpPr/>
          <p:nvPr/>
        </p:nvSpPr>
        <p:spPr>
          <a:xfrm>
            <a:off x="8567973" y="-800175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21"/>
          <p:cNvSpPr/>
          <p:nvPr/>
        </p:nvSpPr>
        <p:spPr>
          <a:xfrm>
            <a:off x="571173" y="4572011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359" name="Google Shape;359;p21"/>
          <p:cNvPicPr preferRelativeResize="0"/>
          <p:nvPr/>
        </p:nvPicPr>
        <p:blipFill rotWithShape="1">
          <a:blip r:embed="rId3">
            <a:alphaModFix/>
          </a:blip>
          <a:srcRect b="-14481" l="-19008" r="-19036" t="-14482"/>
          <a:stretch/>
        </p:blipFill>
        <p:spPr>
          <a:xfrm>
            <a:off x="571175" y="4572000"/>
            <a:ext cx="571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1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